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63" r:id="rId2"/>
    <p:sldId id="298" r:id="rId3"/>
    <p:sldId id="264" r:id="rId4"/>
    <p:sldId id="272" r:id="rId5"/>
    <p:sldId id="273" r:id="rId6"/>
    <p:sldId id="296" r:id="rId7"/>
    <p:sldId id="299" r:id="rId8"/>
    <p:sldId id="321" r:id="rId9"/>
    <p:sldId id="331" r:id="rId10"/>
    <p:sldId id="300" r:id="rId11"/>
    <p:sldId id="274" r:id="rId12"/>
    <p:sldId id="332" r:id="rId13"/>
    <p:sldId id="271" r:id="rId14"/>
    <p:sldId id="270" r:id="rId15"/>
    <p:sldId id="269" r:id="rId16"/>
    <p:sldId id="265" r:id="rId17"/>
    <p:sldId id="277" r:id="rId18"/>
    <p:sldId id="276" r:id="rId19"/>
    <p:sldId id="324" r:id="rId20"/>
    <p:sldId id="322" r:id="rId21"/>
    <p:sldId id="323" r:id="rId22"/>
    <p:sldId id="333" r:id="rId23"/>
    <p:sldId id="301" r:id="rId24"/>
    <p:sldId id="302" r:id="rId25"/>
    <p:sldId id="303" r:id="rId26"/>
    <p:sldId id="317" r:id="rId27"/>
    <p:sldId id="307" r:id="rId28"/>
    <p:sldId id="309" r:id="rId29"/>
    <p:sldId id="310" r:id="rId30"/>
    <p:sldId id="311" r:id="rId31"/>
    <p:sldId id="312" r:id="rId32"/>
    <p:sldId id="308" r:id="rId33"/>
    <p:sldId id="325" r:id="rId34"/>
    <p:sldId id="326" r:id="rId35"/>
    <p:sldId id="313" r:id="rId36"/>
    <p:sldId id="314" r:id="rId37"/>
    <p:sldId id="315" r:id="rId38"/>
    <p:sldId id="327" r:id="rId39"/>
    <p:sldId id="328" r:id="rId40"/>
    <p:sldId id="329" r:id="rId41"/>
    <p:sldId id="334" r:id="rId42"/>
    <p:sldId id="304" r:id="rId43"/>
    <p:sldId id="316" r:id="rId44"/>
    <p:sldId id="318" r:id="rId45"/>
    <p:sldId id="319" r:id="rId46"/>
    <p:sldId id="330" r:id="rId4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387E5CC-80F4-C540-92E1-1D6FF1D25BAC}">
          <p14:sldIdLst>
            <p14:sldId id="263"/>
            <p14:sldId id="298"/>
            <p14:sldId id="264"/>
            <p14:sldId id="272"/>
            <p14:sldId id="273"/>
            <p14:sldId id="296"/>
            <p14:sldId id="299"/>
            <p14:sldId id="321"/>
            <p14:sldId id="331"/>
            <p14:sldId id="300"/>
            <p14:sldId id="274"/>
            <p14:sldId id="332"/>
            <p14:sldId id="271"/>
            <p14:sldId id="270"/>
            <p14:sldId id="269"/>
            <p14:sldId id="265"/>
            <p14:sldId id="277"/>
            <p14:sldId id="276"/>
            <p14:sldId id="324"/>
            <p14:sldId id="322"/>
            <p14:sldId id="323"/>
            <p14:sldId id="333"/>
            <p14:sldId id="301"/>
            <p14:sldId id="302"/>
            <p14:sldId id="303"/>
            <p14:sldId id="317"/>
            <p14:sldId id="307"/>
            <p14:sldId id="309"/>
            <p14:sldId id="310"/>
            <p14:sldId id="311"/>
            <p14:sldId id="312"/>
            <p14:sldId id="308"/>
            <p14:sldId id="325"/>
            <p14:sldId id="326"/>
            <p14:sldId id="313"/>
            <p14:sldId id="314"/>
            <p14:sldId id="315"/>
            <p14:sldId id="327"/>
            <p14:sldId id="328"/>
            <p14:sldId id="329"/>
            <p14:sldId id="334"/>
            <p14:sldId id="304"/>
            <p14:sldId id="316"/>
            <p14:sldId id="318"/>
            <p14:sldId id="319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B23"/>
    <a:srgbClr val="0000FF"/>
    <a:srgbClr val="AE5921"/>
    <a:srgbClr val="C82417"/>
    <a:srgbClr val="E6E6E6"/>
    <a:srgbClr val="C1961B"/>
    <a:srgbClr val="FFC719"/>
    <a:srgbClr val="000000"/>
    <a:srgbClr val="29D48F"/>
    <a:srgbClr val="347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7"/>
    <p:restoredTop sz="94268"/>
  </p:normalViewPr>
  <p:slideViewPr>
    <p:cSldViewPr snapToGrid="0" snapToObjects="1">
      <p:cViewPr varScale="1">
        <p:scale>
          <a:sx n="74" d="100"/>
          <a:sy n="74" d="100"/>
        </p:scale>
        <p:origin x="608" y="18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C2E71-92CD-284A-9C57-6716C7752E4C}" type="datetimeFigureOut">
              <a:rPr kumimoji="1" lang="ko-Kore-KR" altLang="en-US" smtClean="0"/>
              <a:t>2022. 4. 30.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7F2A0-6BFB-A040-AB3F-8C9D602EABC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481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7F2A0-6BFB-A040-AB3F-8C9D602EABC0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3917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7F2A0-6BFB-A040-AB3F-8C9D602EABC0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8964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7F2A0-6BFB-A040-AB3F-8C9D602EABC0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53129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7F2A0-6BFB-A040-AB3F-8C9D602EABC0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272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7F2A0-6BFB-A040-AB3F-8C9D602EABC0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1365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7F2A0-6BFB-A040-AB3F-8C9D602EABC0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660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7F2A0-6BFB-A040-AB3F-8C9D602EABC0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7557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7F2A0-6BFB-A040-AB3F-8C9D602EABC0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7189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7F2A0-6BFB-A040-AB3F-8C9D602EABC0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7985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7F2A0-6BFB-A040-AB3F-8C9D602EABC0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2012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7F2A0-6BFB-A040-AB3F-8C9D602EABC0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3967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7F2A0-6BFB-A040-AB3F-8C9D602EABC0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4329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7F2A0-6BFB-A040-AB3F-8C9D602EABC0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33381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7F2A0-6BFB-A040-AB3F-8C9D602EABC0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430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7F2A0-6BFB-A040-AB3F-8C9D602EABC0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6663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7F2A0-6BFB-A040-AB3F-8C9D602EABC0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7124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7F2A0-6BFB-A040-AB3F-8C9D602EABC0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9374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7F2A0-6BFB-A040-AB3F-8C9D602EABC0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794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7F2A0-6BFB-A040-AB3F-8C9D602EABC0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0633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7F2A0-6BFB-A040-AB3F-8C9D602EABC0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1472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7F2A0-6BFB-A040-AB3F-8C9D602EABC0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2837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7F2A0-6BFB-A040-AB3F-8C9D602EABC0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5354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7F2A0-6BFB-A040-AB3F-8C9D602EABC0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7604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CAMI : 로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18B5291-8F02-5841-8E32-DC9B065F77DF}"/>
              </a:ext>
            </a:extLst>
          </p:cNvPr>
          <p:cNvGrpSpPr/>
          <p:nvPr userDrawn="1"/>
        </p:nvGrpSpPr>
        <p:grpSpPr>
          <a:xfrm>
            <a:off x="1" y="2683735"/>
            <a:ext cx="12191999" cy="1490530"/>
            <a:chOff x="-1" y="2411132"/>
            <a:chExt cx="12191999" cy="1490530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5D8F551A-112D-88B0-4C67-B61B6E615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57285" y="2956337"/>
              <a:ext cx="6277429" cy="9453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00FF84-8980-FA34-57FA-75714D60812B}"/>
                </a:ext>
              </a:extLst>
            </p:cNvPr>
            <p:cNvSpPr txBox="1"/>
            <p:nvPr/>
          </p:nvSpPr>
          <p:spPr>
            <a:xfrm>
              <a:off x="-1" y="2411132"/>
              <a:ext cx="12191999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17475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교   육   봉   사   동   아   리</a:t>
              </a:r>
              <a:endParaRPr kumimoji="1" lang="ko-Kore-KR" alt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7475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7005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CAMI :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2">
            <a:extLst>
              <a:ext uri="{FF2B5EF4-FFF2-40B4-BE49-F238E27FC236}">
                <a16:creationId xmlns:a16="http://schemas.microsoft.com/office/drawing/2014/main" id="{60FA18E8-90C6-6541-9EF1-A9834A04D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253" y="2463801"/>
            <a:ext cx="11489496" cy="1498924"/>
          </a:xfrm>
        </p:spPr>
        <p:txBody>
          <a:bodyPr>
            <a:noAutofit/>
          </a:bodyPr>
          <a:lstStyle>
            <a:lvl1pPr algn="ctr">
              <a:defRPr sz="7200" b="1" i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defRPr>
            </a:lvl1pPr>
          </a:lstStyle>
          <a:p>
            <a:r>
              <a:rPr kumimoji="1" lang="ko-KR" altLang="en-US" dirty="0"/>
              <a:t>제목을 입력하세요</a:t>
            </a:r>
            <a:endParaRPr kumimoji="1" lang="ko-Kore-KR" altLang="en-US" dirty="0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1283DE9A-F4FB-5C94-1FA4-D8C833A87E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1253" y="3736947"/>
            <a:ext cx="11489494" cy="804009"/>
          </a:xfr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설명을 입력하세요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6985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CAMI :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C9500B0-CE65-1CEE-343A-01419F53480D}"/>
              </a:ext>
            </a:extLst>
          </p:cNvPr>
          <p:cNvSpPr/>
          <p:nvPr userDrawn="1"/>
        </p:nvSpPr>
        <p:spPr>
          <a:xfrm>
            <a:off x="351252" y="1433015"/>
            <a:ext cx="11489496" cy="507635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38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C1531F7D-267D-5757-87F9-A7E0F4DD2E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250" y="388387"/>
            <a:ext cx="11489498" cy="1084384"/>
          </a:xfrm>
        </p:spPr>
        <p:txBody>
          <a:bodyPr>
            <a:normAutofit/>
          </a:bodyPr>
          <a:lstStyle>
            <a:lvl1pPr algn="ctr">
              <a:defRPr sz="5700" b="1" i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defRPr>
            </a:lvl1pPr>
          </a:lstStyle>
          <a:p>
            <a:r>
              <a:rPr kumimoji="1" lang="ko-KR" altLang="en-US" dirty="0"/>
              <a:t>제목을 입력하세요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92916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CAMI :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EF9AA9-EA3D-A263-CEE8-FF9E3E0F4F8E}"/>
              </a:ext>
            </a:extLst>
          </p:cNvPr>
          <p:cNvSpPr/>
          <p:nvPr userDrawn="1"/>
        </p:nvSpPr>
        <p:spPr>
          <a:xfrm>
            <a:off x="351251" y="348631"/>
            <a:ext cx="11489496" cy="616073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38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</a:endParaRPr>
          </a:p>
        </p:txBody>
      </p:sp>
      <p:sp>
        <p:nvSpPr>
          <p:cNvPr id="12" name="제목 12">
            <a:extLst>
              <a:ext uri="{FF2B5EF4-FFF2-40B4-BE49-F238E27FC236}">
                <a16:creationId xmlns:a16="http://schemas.microsoft.com/office/drawing/2014/main" id="{9E312176-F8E6-E6DB-3BC8-55E66DD2C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251" y="693187"/>
            <a:ext cx="11489496" cy="1084384"/>
          </a:xfrm>
        </p:spPr>
        <p:txBody>
          <a:bodyPr>
            <a:normAutofit/>
          </a:bodyPr>
          <a:lstStyle>
            <a:lvl1pPr algn="ctr">
              <a:defRPr sz="5700" b="1" i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defRPr>
            </a:lvl1pPr>
          </a:lstStyle>
          <a:p>
            <a:r>
              <a:rPr kumimoji="1" lang="ko-KR" altLang="en-US" dirty="0"/>
              <a:t>제목을 입력하세요</a:t>
            </a:r>
            <a:endParaRPr kumimoji="1" lang="ko-Kore-KR" altLang="en-US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7F5A62F-13DD-BE79-A61D-6ADC37B4D1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1251" y="1598475"/>
            <a:ext cx="11489494" cy="400110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설명을 입력하세요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09243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CAMI : 여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6092B93-DB59-106A-F5AE-B728BC775478}"/>
              </a:ext>
            </a:extLst>
          </p:cNvPr>
          <p:cNvSpPr/>
          <p:nvPr userDrawn="1"/>
        </p:nvSpPr>
        <p:spPr>
          <a:xfrm>
            <a:off x="351251" y="348631"/>
            <a:ext cx="11489496" cy="616073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38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89840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CAMI : 공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013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9D48F">
                <a:lumMod val="100000"/>
              </a:srgbClr>
            </a:gs>
            <a:gs pos="100000">
              <a:srgbClr val="3473C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EBCF0A-C199-5B4C-B058-555AC25E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24B1E7-6FB6-0B43-976E-CDA68254C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E522A5-F1B2-EF4A-9CC6-A43AD5A86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26678-7616-D94C-B476-7D6812FFC1DF}" type="datetimeFigureOut">
              <a:rPr kumimoji="1" lang="ko-Kore-KR" altLang="en-US" smtClean="0"/>
              <a:t>2022. 4. 30.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0EDBF6-3638-B245-96C3-38CDEAF00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210B22-99D4-BF45-91B2-9C778E7C7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59F2A-D15F-1546-8AE9-2E588198854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5904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4" r:id="rId3"/>
    <p:sldLayoutId id="2147483656" r:id="rId4"/>
    <p:sldLayoutId id="2147483657" r:id="rId5"/>
    <p:sldLayoutId id="214748365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30024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9E52C-F1A6-A545-EAC9-09821F5A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파이썬 설치하기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5BB7E7-671B-1C2C-B3A7-0B5D9D2C6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최신 버전의 </a:t>
            </a:r>
            <a:r>
              <a:rPr kumimoji="1" lang="ko-KR" altLang="en-US" dirty="0" err="1"/>
              <a:t>파이썬을</a:t>
            </a:r>
            <a:r>
              <a:rPr kumimoji="1" lang="ko-KR" altLang="en-US" dirty="0"/>
              <a:t> 설치합시다</a:t>
            </a:r>
            <a:endParaRPr kumimoji="1" lang="ko-Kore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0C0A811-E9AD-983C-9C6C-1AA259B306FD}"/>
              </a:ext>
            </a:extLst>
          </p:cNvPr>
          <p:cNvGrpSpPr/>
          <p:nvPr/>
        </p:nvGrpSpPr>
        <p:grpSpPr>
          <a:xfrm>
            <a:off x="859676" y="3191645"/>
            <a:ext cx="4538422" cy="1667771"/>
            <a:chOff x="1324950" y="3117500"/>
            <a:chExt cx="4538422" cy="16677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7E8B7F-4FCA-0882-2876-C435F10E4138}"/>
                </a:ext>
              </a:extLst>
            </p:cNvPr>
            <p:cNvSpPr txBox="1"/>
            <p:nvPr/>
          </p:nvSpPr>
          <p:spPr>
            <a:xfrm>
              <a:off x="2203396" y="3117500"/>
              <a:ext cx="27815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400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접속하세요</a:t>
              </a:r>
              <a:endParaRPr kumimoji="1" lang="ko-Kore-KR" altLang="en-US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A66D76-8D32-9F19-5C4A-CD949DDC62F9}"/>
                </a:ext>
              </a:extLst>
            </p:cNvPr>
            <p:cNvSpPr txBox="1"/>
            <p:nvPr/>
          </p:nvSpPr>
          <p:spPr>
            <a:xfrm>
              <a:off x="1324950" y="3769608"/>
              <a:ext cx="453842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6000" b="1" dirty="0" err="1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dgsw.me</a:t>
              </a:r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/p</a:t>
              </a:r>
              <a:endParaRPr kumimoji="1" lang="ko-Kore-KR" altLang="en-US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endParaRPr>
            </a:p>
          </p:txBody>
        </p:sp>
      </p:grp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66AFF41-610F-7814-4A5C-325347A9C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" t="1227" r="834" b="1398"/>
          <a:stretch/>
        </p:blipFill>
        <p:spPr>
          <a:xfrm>
            <a:off x="5743442" y="2319129"/>
            <a:ext cx="5222545" cy="31921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BF26A9-6BBD-E7D3-3F62-CAD36FBD8E46}"/>
              </a:ext>
            </a:extLst>
          </p:cNvPr>
          <p:cNvSpPr txBox="1"/>
          <p:nvPr/>
        </p:nvSpPr>
        <p:spPr>
          <a:xfrm>
            <a:off x="7087045" y="5511256"/>
            <a:ext cx="3433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ED1B23"/>
                </a:solidFill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Add Python to PATH </a:t>
            </a:r>
            <a:r>
              <a:rPr kumimoji="1" lang="ko-KR" altLang="en-US" sz="2000" b="1" dirty="0">
                <a:solidFill>
                  <a:srgbClr val="ED1B23"/>
                </a:solidFill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체크</a:t>
            </a:r>
            <a:r>
              <a:rPr kumimoji="1" lang="en-US" altLang="ko-KR" sz="2000" b="1" dirty="0">
                <a:solidFill>
                  <a:srgbClr val="ED1B23"/>
                </a:solidFill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!</a:t>
            </a:r>
            <a:endParaRPr kumimoji="1" lang="ko-Kore-KR" altLang="en-US" sz="2000" b="1" dirty="0">
              <a:solidFill>
                <a:srgbClr val="ED1B23"/>
              </a:solidFill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968884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C39B65D-F8DD-3AC2-569E-3DB00252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475" y="141667"/>
            <a:ext cx="7801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1696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35080-A05E-6AD3-FBCA-FDAF539E0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252" y="2738530"/>
            <a:ext cx="11489496" cy="1498924"/>
          </a:xfrm>
        </p:spPr>
        <p:txBody>
          <a:bodyPr/>
          <a:lstStyle/>
          <a:p>
            <a:r>
              <a:rPr kumimoji="1" lang="ko-KR" altLang="en-US" dirty="0"/>
              <a:t>파이썬 문법 배우기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2726084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D651A-F492-181F-2B23-592DC3D06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사칙연산 해보기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BA730-38D3-A5F7-C37E-4A53DC3CB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8" y="1704428"/>
            <a:ext cx="4648200" cy="452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6FE79C-A24F-9140-0440-B148A7B1B3A4}"/>
              </a:ext>
            </a:extLst>
          </p:cNvPr>
          <p:cNvSpPr txBox="1"/>
          <p:nvPr/>
        </p:nvSpPr>
        <p:spPr>
          <a:xfrm>
            <a:off x="5823272" y="2844506"/>
            <a:ext cx="492474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38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덧셈 </a:t>
            </a:r>
            <a:r>
              <a:rPr kumimoji="1" lang="en-US" altLang="ko-KR" sz="138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+</a:t>
            </a:r>
            <a:endParaRPr kumimoji="1" lang="ko-Kore-KR" altLang="en-US" sz="13800" b="1" dirty="0"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CB2C9C-FA43-B889-B800-026669D61854}"/>
              </a:ext>
            </a:extLst>
          </p:cNvPr>
          <p:cNvSpPr/>
          <p:nvPr/>
        </p:nvSpPr>
        <p:spPr>
          <a:xfrm>
            <a:off x="660838" y="5584054"/>
            <a:ext cx="3706976" cy="641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1F3439-2990-2E2D-10FE-68DB530155F5}"/>
              </a:ext>
            </a:extLst>
          </p:cNvPr>
          <p:cNvSpPr/>
          <p:nvPr/>
        </p:nvSpPr>
        <p:spPr>
          <a:xfrm>
            <a:off x="660838" y="4942480"/>
            <a:ext cx="3706976" cy="641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A5F4F0-D3D6-3321-A059-7224BE95F438}"/>
              </a:ext>
            </a:extLst>
          </p:cNvPr>
          <p:cNvSpPr/>
          <p:nvPr/>
        </p:nvSpPr>
        <p:spPr>
          <a:xfrm>
            <a:off x="660838" y="4300906"/>
            <a:ext cx="3706976" cy="641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49D2E-0480-133F-6893-CCCEA3EC85E0}"/>
              </a:ext>
            </a:extLst>
          </p:cNvPr>
          <p:cNvSpPr/>
          <p:nvPr/>
        </p:nvSpPr>
        <p:spPr>
          <a:xfrm>
            <a:off x="660838" y="3659332"/>
            <a:ext cx="3706976" cy="641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4723A4-41DA-E39A-F646-12BCB5AE15C9}"/>
              </a:ext>
            </a:extLst>
          </p:cNvPr>
          <p:cNvSpPr/>
          <p:nvPr/>
        </p:nvSpPr>
        <p:spPr>
          <a:xfrm>
            <a:off x="660838" y="3017758"/>
            <a:ext cx="3706976" cy="641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F6B89E-389C-0448-6190-196655BA32B0}"/>
              </a:ext>
            </a:extLst>
          </p:cNvPr>
          <p:cNvSpPr/>
          <p:nvPr/>
        </p:nvSpPr>
        <p:spPr>
          <a:xfrm>
            <a:off x="660838" y="2376184"/>
            <a:ext cx="3706976" cy="641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3CC134-05C6-8154-0C36-7628AD409B01}"/>
              </a:ext>
            </a:extLst>
          </p:cNvPr>
          <p:cNvSpPr txBox="1"/>
          <p:nvPr/>
        </p:nvSpPr>
        <p:spPr>
          <a:xfrm>
            <a:off x="5823272" y="2844505"/>
            <a:ext cx="452559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38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뺄셈 </a:t>
            </a:r>
            <a:r>
              <a:rPr kumimoji="1" lang="en-US" altLang="ko-KR" sz="138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-</a:t>
            </a:r>
            <a:endParaRPr kumimoji="1" lang="ko-Kore-KR" altLang="en-US" sz="13800" b="1" dirty="0"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470F16-CF8A-5DFD-E270-3BA868DC897B}"/>
              </a:ext>
            </a:extLst>
          </p:cNvPr>
          <p:cNvSpPr txBox="1"/>
          <p:nvPr/>
        </p:nvSpPr>
        <p:spPr>
          <a:xfrm>
            <a:off x="5694229" y="2844505"/>
            <a:ext cx="478368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38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곱셈 *</a:t>
            </a:r>
            <a:endParaRPr kumimoji="1" lang="ko-Kore-KR" altLang="en-US" sz="13800" b="1" dirty="0"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E860B-611F-8F55-E037-845FB036B420}"/>
              </a:ext>
            </a:extLst>
          </p:cNvPr>
          <p:cNvSpPr txBox="1"/>
          <p:nvPr/>
        </p:nvSpPr>
        <p:spPr>
          <a:xfrm>
            <a:off x="5226150" y="2844504"/>
            <a:ext cx="571983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38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제곱 **</a:t>
            </a:r>
            <a:endParaRPr kumimoji="1" lang="ko-Kore-KR" altLang="en-US" sz="13800" b="1" dirty="0"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341C55-EB01-889D-2B54-B9967B0E72FF}"/>
              </a:ext>
            </a:extLst>
          </p:cNvPr>
          <p:cNvSpPr txBox="1"/>
          <p:nvPr/>
        </p:nvSpPr>
        <p:spPr>
          <a:xfrm>
            <a:off x="5007341" y="2844502"/>
            <a:ext cx="615745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38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나눗셈 </a:t>
            </a:r>
            <a:r>
              <a:rPr kumimoji="1" lang="en-US" altLang="ko-KR" sz="138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/</a:t>
            </a:r>
            <a:endParaRPr kumimoji="1" lang="ko-Kore-KR" altLang="en-US" sz="13800" b="1" dirty="0"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0E6463-9EAD-2B8A-A994-414206D756DE}"/>
              </a:ext>
            </a:extLst>
          </p:cNvPr>
          <p:cNvSpPr txBox="1"/>
          <p:nvPr/>
        </p:nvSpPr>
        <p:spPr>
          <a:xfrm>
            <a:off x="5481029" y="2824825"/>
            <a:ext cx="52100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38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정수 </a:t>
            </a:r>
            <a:r>
              <a:rPr kumimoji="1" lang="en-US" altLang="ko-KR" sz="138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//</a:t>
            </a:r>
            <a:endParaRPr kumimoji="1" lang="ko-Kore-KR" altLang="en-US" sz="13800" b="1" dirty="0"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195F55-4490-42C3-C6BC-8DE6DE9F023E}"/>
              </a:ext>
            </a:extLst>
          </p:cNvPr>
          <p:cNvSpPr txBox="1"/>
          <p:nvPr/>
        </p:nvSpPr>
        <p:spPr>
          <a:xfrm>
            <a:off x="4367814" y="2844500"/>
            <a:ext cx="722184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38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나머지 </a:t>
            </a:r>
            <a:r>
              <a:rPr kumimoji="1" lang="en-US" altLang="ko-KR" sz="138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%</a:t>
            </a:r>
            <a:endParaRPr kumimoji="1" lang="ko-Kore-KR" altLang="en-US" sz="13800" b="1" dirty="0"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50140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/>
      <p:bldP spid="14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D651A-F492-181F-2B23-592DC3D06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출력하기</a:t>
            </a:r>
            <a:endParaRPr kumimoji="1" lang="ko-Kore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8C4A27F-3AF7-52B1-E7E2-00B923327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059"/>
          <a:stretch/>
        </p:blipFill>
        <p:spPr>
          <a:xfrm>
            <a:off x="1685650" y="4236216"/>
            <a:ext cx="8820698" cy="12924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46C114-5505-2BC5-4F50-C9A3B9DC4B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368"/>
          <a:stretch/>
        </p:blipFill>
        <p:spPr>
          <a:xfrm>
            <a:off x="1685649" y="2511204"/>
            <a:ext cx="4620423" cy="129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9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D651A-F492-181F-2B23-592DC3D06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변수 사용해보기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E537E0-371B-5E21-5AB5-3D8C8EE0C324}"/>
              </a:ext>
            </a:extLst>
          </p:cNvPr>
          <p:cNvSpPr txBox="1"/>
          <p:nvPr/>
        </p:nvSpPr>
        <p:spPr>
          <a:xfrm>
            <a:off x="5813231" y="3227208"/>
            <a:ext cx="19335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x = 1</a:t>
            </a:r>
            <a:endParaRPr kumimoji="1" lang="ko-Kore-KR" altLang="en-US" sz="6000" b="1" dirty="0"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0DFBC-B937-57BE-2D29-750703960602}"/>
              </a:ext>
            </a:extLst>
          </p:cNvPr>
          <p:cNvSpPr txBox="1"/>
          <p:nvPr/>
        </p:nvSpPr>
        <p:spPr>
          <a:xfrm>
            <a:off x="1844974" y="1814427"/>
            <a:ext cx="28745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y = 1+3</a:t>
            </a:r>
            <a:endParaRPr kumimoji="1" lang="ko-Kore-KR" altLang="en-US" sz="6000" b="1" dirty="0"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3FDA8-7F63-F426-91C3-6BBFF7DA5247}"/>
              </a:ext>
            </a:extLst>
          </p:cNvPr>
          <p:cNvSpPr txBox="1"/>
          <p:nvPr/>
        </p:nvSpPr>
        <p:spPr>
          <a:xfrm>
            <a:off x="6394011" y="2143441"/>
            <a:ext cx="40655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a = ‘Hello’</a:t>
            </a:r>
            <a:endParaRPr kumimoji="1" lang="ko-Kore-KR" altLang="en-US" sz="6000" b="1" dirty="0"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64385-73E5-CB36-958E-FC81509B93EC}"/>
              </a:ext>
            </a:extLst>
          </p:cNvPr>
          <p:cNvSpPr txBox="1"/>
          <p:nvPr/>
        </p:nvSpPr>
        <p:spPr>
          <a:xfrm>
            <a:off x="1062714" y="5040235"/>
            <a:ext cx="76145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b = ‘</a:t>
            </a:r>
            <a:r>
              <a:rPr kumimoji="1" lang="en-US" altLang="ko-Kore-KR" sz="6000" b="1" dirty="0" err="1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sweet’+‘home</a:t>
            </a:r>
            <a:r>
              <a:rPr kumimoji="1" lang="en-US" altLang="ko-Kore-KR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’</a:t>
            </a:r>
            <a:endParaRPr kumimoji="1" lang="ko-Kore-KR" altLang="en-US" sz="6000" b="1" dirty="0"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C973FD-01C1-7219-C86F-32A80626B6F1}"/>
              </a:ext>
            </a:extLst>
          </p:cNvPr>
          <p:cNvSpPr txBox="1"/>
          <p:nvPr/>
        </p:nvSpPr>
        <p:spPr>
          <a:xfrm>
            <a:off x="8207341" y="3808205"/>
            <a:ext cx="31646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z = 2**2</a:t>
            </a:r>
            <a:endParaRPr kumimoji="1" lang="ko-Kore-KR" altLang="en-US" sz="6000" b="1" dirty="0"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F8ADA6-AAE9-8166-27F3-8C20ADBA7654}"/>
              </a:ext>
            </a:extLst>
          </p:cNvPr>
          <p:cNvSpPr txBox="1"/>
          <p:nvPr/>
        </p:nvSpPr>
        <p:spPr>
          <a:xfrm>
            <a:off x="1211787" y="3481445"/>
            <a:ext cx="41408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 = input()</a:t>
            </a:r>
            <a:endParaRPr kumimoji="1" lang="ko-Kore-KR" altLang="en-US" sz="6000" b="1" dirty="0"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4536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7" grpId="0"/>
      <p:bldP spid="8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D651A-F492-181F-2B23-592DC3D06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주로 쓰는 자료형</a:t>
            </a:r>
            <a:endParaRPr kumimoji="1" lang="ko-Kore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2DE2C0B-6359-DF41-D353-4B541AD69E3F}"/>
              </a:ext>
            </a:extLst>
          </p:cNvPr>
          <p:cNvGrpSpPr/>
          <p:nvPr/>
        </p:nvGrpSpPr>
        <p:grpSpPr>
          <a:xfrm>
            <a:off x="4649125" y="2444298"/>
            <a:ext cx="2794355" cy="1785105"/>
            <a:chOff x="4417493" y="2953793"/>
            <a:chExt cx="2794355" cy="17851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122854-6031-0184-B244-10CC2075300A}"/>
                </a:ext>
              </a:extLst>
            </p:cNvPr>
            <p:cNvSpPr txBox="1"/>
            <p:nvPr/>
          </p:nvSpPr>
          <p:spPr>
            <a:xfrm>
              <a:off x="4512070" y="2953793"/>
              <a:ext cx="260520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400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실수 </a:t>
              </a:r>
              <a:r>
                <a:rPr kumimoji="1" lang="en-US" altLang="ko-KR" sz="4400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float</a:t>
              </a:r>
              <a:endParaRPr kumimoji="1" lang="ko-Kore-KR" altLang="en-US" sz="4400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E537E0-371B-5E21-5AB5-3D8C8EE0C324}"/>
                </a:ext>
              </a:extLst>
            </p:cNvPr>
            <p:cNvSpPr txBox="1"/>
            <p:nvPr/>
          </p:nvSpPr>
          <p:spPr>
            <a:xfrm>
              <a:off x="4417493" y="3723235"/>
              <a:ext cx="27943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3.1415</a:t>
              </a:r>
              <a:endParaRPr kumimoji="1" lang="ko-Kore-KR" altLang="en-US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7D35487-EA34-E1FF-B069-3339DA9BA266}"/>
              </a:ext>
            </a:extLst>
          </p:cNvPr>
          <p:cNvGrpSpPr/>
          <p:nvPr/>
        </p:nvGrpSpPr>
        <p:grpSpPr>
          <a:xfrm>
            <a:off x="1429949" y="2458795"/>
            <a:ext cx="2525050" cy="1785105"/>
            <a:chOff x="1324951" y="2953793"/>
            <a:chExt cx="2525050" cy="178510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3012A6-1715-E775-1B9D-C42E056D3BD1}"/>
                </a:ext>
              </a:extLst>
            </p:cNvPr>
            <p:cNvSpPr txBox="1"/>
            <p:nvPr/>
          </p:nvSpPr>
          <p:spPr>
            <a:xfrm>
              <a:off x="1508494" y="2953793"/>
              <a:ext cx="21579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400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정수 </a:t>
              </a:r>
              <a:r>
                <a:rPr kumimoji="1" lang="en-US" altLang="ko-KR" sz="4400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int</a:t>
              </a:r>
              <a:endParaRPr kumimoji="1" lang="ko-Kore-KR" altLang="en-US" sz="4400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E4F3B7-56AF-A848-0275-AD4DE8410AC9}"/>
                </a:ext>
              </a:extLst>
            </p:cNvPr>
            <p:cNvSpPr txBox="1"/>
            <p:nvPr/>
          </p:nvSpPr>
          <p:spPr>
            <a:xfrm>
              <a:off x="1324951" y="3723235"/>
              <a:ext cx="252505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12345</a:t>
              </a:r>
              <a:endParaRPr kumimoji="1" lang="ko-Kore-KR" altLang="en-US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6CF9A4-BDA2-134A-CAD7-F3B73715B818}"/>
              </a:ext>
            </a:extLst>
          </p:cNvPr>
          <p:cNvGrpSpPr/>
          <p:nvPr/>
        </p:nvGrpSpPr>
        <p:grpSpPr>
          <a:xfrm>
            <a:off x="8236999" y="2458796"/>
            <a:ext cx="2778325" cy="1785104"/>
            <a:chOff x="7934030" y="2953793"/>
            <a:chExt cx="2778325" cy="17851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FF9E78-ABCE-35C4-D298-E982F0E2002D}"/>
                </a:ext>
              </a:extLst>
            </p:cNvPr>
            <p:cNvSpPr txBox="1"/>
            <p:nvPr/>
          </p:nvSpPr>
          <p:spPr>
            <a:xfrm>
              <a:off x="7986127" y="2953793"/>
              <a:ext cx="267413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400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문자열 </a:t>
              </a:r>
              <a:r>
                <a:rPr kumimoji="1" lang="en-US" altLang="ko-KR" sz="4400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str</a:t>
              </a:r>
              <a:endParaRPr kumimoji="1" lang="ko-Kore-KR" altLang="en-US" sz="4400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DBE19B-EDDE-B221-DF88-13BBE7D5216D}"/>
                </a:ext>
              </a:extLst>
            </p:cNvPr>
            <p:cNvSpPr txBox="1"/>
            <p:nvPr/>
          </p:nvSpPr>
          <p:spPr>
            <a:xfrm>
              <a:off x="7934030" y="3723234"/>
              <a:ext cx="27783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‘Hello’</a:t>
              </a:r>
              <a:endParaRPr kumimoji="1" lang="ko-Kore-KR" altLang="en-US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endParaRPr>
            </a:p>
          </p:txBody>
        </p:sp>
      </p:grp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7875DB60-FC13-1CDD-02D5-97B874BF3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077"/>
          <a:stretch/>
        </p:blipFill>
        <p:spPr>
          <a:xfrm>
            <a:off x="965273" y="4290943"/>
            <a:ext cx="3454400" cy="1084384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A6304611-08FB-15DD-FCB0-15CA7D7AD1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161"/>
          <a:stretch/>
        </p:blipFill>
        <p:spPr>
          <a:xfrm>
            <a:off x="4368799" y="4290943"/>
            <a:ext cx="3454400" cy="108320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8207725-7090-ED31-5098-066EBE2B66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161"/>
          <a:stretch/>
        </p:blipFill>
        <p:spPr>
          <a:xfrm>
            <a:off x="7898961" y="4290943"/>
            <a:ext cx="3454400" cy="108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20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D651A-F492-181F-2B23-592DC3D06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리스트 자료형</a:t>
            </a:r>
            <a:endParaRPr kumimoji="1" lang="ko-Kore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5444B87-0A82-E256-91B4-7974A5EE735F}"/>
              </a:ext>
            </a:extLst>
          </p:cNvPr>
          <p:cNvGrpSpPr/>
          <p:nvPr/>
        </p:nvGrpSpPr>
        <p:grpSpPr>
          <a:xfrm>
            <a:off x="2669260" y="2184923"/>
            <a:ext cx="6702797" cy="1015663"/>
            <a:chOff x="1240793" y="2839201"/>
            <a:chExt cx="6702797" cy="101566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FA556E-744E-FC7E-2FCB-1242B3424002}"/>
                </a:ext>
              </a:extLst>
            </p:cNvPr>
            <p:cNvSpPr txBox="1"/>
            <p:nvPr/>
          </p:nvSpPr>
          <p:spPr>
            <a:xfrm>
              <a:off x="1240793" y="2962313"/>
              <a:ext cx="269336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400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리스트 </a:t>
              </a:r>
              <a:r>
                <a:rPr kumimoji="1" lang="en-US" altLang="ko-KR" sz="4400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list</a:t>
              </a:r>
              <a:endParaRPr kumimoji="1" lang="ko-Kore-KR" altLang="en-US" sz="4400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B245DC-2A50-7773-C473-227B74541564}"/>
                </a:ext>
              </a:extLst>
            </p:cNvPr>
            <p:cNvSpPr txBox="1"/>
            <p:nvPr/>
          </p:nvSpPr>
          <p:spPr>
            <a:xfrm>
              <a:off x="3934159" y="2839201"/>
              <a:ext cx="40094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[1, 2, 3, 4]</a:t>
              </a:r>
              <a:endParaRPr kumimoji="1" lang="ko-Kore-KR" altLang="en-US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832A910-EB7B-2A20-61E8-F5BBCCAB9688}"/>
              </a:ext>
            </a:extLst>
          </p:cNvPr>
          <p:cNvGrpSpPr/>
          <p:nvPr/>
        </p:nvGrpSpPr>
        <p:grpSpPr>
          <a:xfrm>
            <a:off x="3276798" y="1938703"/>
            <a:ext cx="5638403" cy="369332"/>
            <a:chOff x="3352138" y="3263411"/>
            <a:chExt cx="563840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2EF1CA-DF3B-8D1C-BBD8-E4FA3AACC424}"/>
                </a:ext>
              </a:extLst>
            </p:cNvPr>
            <p:cNvSpPr txBox="1"/>
            <p:nvPr/>
          </p:nvSpPr>
          <p:spPr>
            <a:xfrm>
              <a:off x="5894822" y="3263411"/>
              <a:ext cx="3095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0	1	2	3</a:t>
              </a:r>
              <a:endParaRPr kumimoji="1" lang="ko-Kore-KR" alt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1B46999-1478-14F4-E028-1A336DEE63AC}"/>
                </a:ext>
              </a:extLst>
            </p:cNvPr>
            <p:cNvSpPr txBox="1"/>
            <p:nvPr/>
          </p:nvSpPr>
          <p:spPr>
            <a:xfrm>
              <a:off x="3352138" y="3263411"/>
              <a:ext cx="1478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인덱스 </a:t>
              </a:r>
              <a:r>
                <a:rPr kumimoji="1" lang="en-US" altLang="ko-KR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index</a:t>
              </a:r>
              <a:endParaRPr kumimoji="1" lang="ko-Kore-KR" altLang="en-US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B3D86C-30A3-3148-F076-50DF46DB54F3}"/>
              </a:ext>
            </a:extLst>
          </p:cNvPr>
          <p:cNvGrpSpPr/>
          <p:nvPr/>
        </p:nvGrpSpPr>
        <p:grpSpPr>
          <a:xfrm>
            <a:off x="8385288" y="1938703"/>
            <a:ext cx="1874231" cy="1347676"/>
            <a:chOff x="8385288" y="1938703"/>
            <a:chExt cx="1874231" cy="134767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61AEBC2-F714-DD29-F28B-4DE024B60AE7}"/>
                </a:ext>
              </a:extLst>
            </p:cNvPr>
            <p:cNvSpPr/>
            <p:nvPr/>
          </p:nvSpPr>
          <p:spPr>
            <a:xfrm>
              <a:off x="8417418" y="2261554"/>
              <a:ext cx="1467325" cy="1024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3513FB-85C9-2294-4480-0EEE0E756245}"/>
                </a:ext>
              </a:extLst>
            </p:cNvPr>
            <p:cNvSpPr txBox="1"/>
            <p:nvPr/>
          </p:nvSpPr>
          <p:spPr>
            <a:xfrm>
              <a:off x="8385288" y="2184922"/>
              <a:ext cx="18742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4, 5]</a:t>
              </a:r>
              <a:endParaRPr kumimoji="1" lang="ko-Kore-KR" altLang="en-US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72D9F9-D3D3-8171-5C42-CCE1325DBA95}"/>
                </a:ext>
              </a:extLst>
            </p:cNvPr>
            <p:cNvSpPr txBox="1"/>
            <p:nvPr/>
          </p:nvSpPr>
          <p:spPr>
            <a:xfrm>
              <a:off x="9465535" y="1938703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4</a:t>
              </a:r>
              <a:endParaRPr kumimoji="1" lang="ko-Kore-KR" alt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1512FDD-0AA1-D4A6-F34A-1587F49AAC58}"/>
              </a:ext>
            </a:extLst>
          </p:cNvPr>
          <p:cNvSpPr txBox="1"/>
          <p:nvPr/>
        </p:nvSpPr>
        <p:spPr>
          <a:xfrm>
            <a:off x="3232875" y="3930837"/>
            <a:ext cx="57262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 err="1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list.append</a:t>
            </a:r>
            <a:r>
              <a:rPr kumimoji="1" lang="en-US" altLang="ko-Kore-KR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(5)</a:t>
            </a:r>
            <a:endParaRPr kumimoji="1" lang="ko-Kore-KR" altLang="en-US" sz="6000" b="1" dirty="0"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E06566-53DE-CD8E-FDF3-FC29E456486E}"/>
              </a:ext>
            </a:extLst>
          </p:cNvPr>
          <p:cNvSpPr txBox="1"/>
          <p:nvPr/>
        </p:nvSpPr>
        <p:spPr>
          <a:xfrm>
            <a:off x="3213639" y="3912736"/>
            <a:ext cx="57647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 err="1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list.remove</a:t>
            </a:r>
            <a:r>
              <a:rPr kumimoji="1" lang="en-US" altLang="ko-Kore-KR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(5)</a:t>
            </a:r>
            <a:endParaRPr kumimoji="1" lang="ko-Kore-KR" altLang="en-US" sz="6000" b="1" dirty="0"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25690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D651A-F492-181F-2B23-592DC3D06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 외의 자료형</a:t>
            </a:r>
            <a:endParaRPr kumimoji="1" lang="ko-Kore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7D35487-EA34-E1FF-B069-3339DA9BA266}"/>
              </a:ext>
            </a:extLst>
          </p:cNvPr>
          <p:cNvGrpSpPr/>
          <p:nvPr/>
        </p:nvGrpSpPr>
        <p:grpSpPr>
          <a:xfrm>
            <a:off x="1190064" y="3060694"/>
            <a:ext cx="4330033" cy="1785104"/>
            <a:chOff x="422458" y="2953794"/>
            <a:chExt cx="4330033" cy="17851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3012A6-1715-E775-1B9D-C42E056D3BD1}"/>
                </a:ext>
              </a:extLst>
            </p:cNvPr>
            <p:cNvSpPr txBox="1"/>
            <p:nvPr/>
          </p:nvSpPr>
          <p:spPr>
            <a:xfrm>
              <a:off x="1045225" y="2953794"/>
              <a:ext cx="308449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4400" dirty="0" err="1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불대수</a:t>
              </a:r>
              <a:r>
                <a:rPr kumimoji="1" lang="ko-KR" altLang="en-US" sz="4400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 </a:t>
              </a:r>
              <a:r>
                <a:rPr kumimoji="1" lang="en-US" altLang="ko-KR" sz="4400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bool</a:t>
              </a:r>
              <a:endParaRPr kumimoji="1" lang="ko-Kore-KR" altLang="en-US" sz="4400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E4F3B7-56AF-A848-0275-AD4DE8410AC9}"/>
                </a:ext>
              </a:extLst>
            </p:cNvPr>
            <p:cNvSpPr txBox="1"/>
            <p:nvPr/>
          </p:nvSpPr>
          <p:spPr>
            <a:xfrm>
              <a:off x="422458" y="3723235"/>
              <a:ext cx="433003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True/False</a:t>
              </a:r>
              <a:endParaRPr kumimoji="1" lang="ko-Kore-KR" altLang="en-US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12EE4C6-76BB-3E70-B9F1-D5023891FA69}"/>
              </a:ext>
            </a:extLst>
          </p:cNvPr>
          <p:cNvGrpSpPr/>
          <p:nvPr/>
        </p:nvGrpSpPr>
        <p:grpSpPr>
          <a:xfrm>
            <a:off x="5833424" y="3060694"/>
            <a:ext cx="5115504" cy="1785104"/>
            <a:chOff x="29727" y="2953794"/>
            <a:chExt cx="5115504" cy="178510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76A54B-DE11-36E6-C207-CA28D6C36FF1}"/>
                </a:ext>
              </a:extLst>
            </p:cNvPr>
            <p:cNvSpPr txBox="1"/>
            <p:nvPr/>
          </p:nvSpPr>
          <p:spPr>
            <a:xfrm>
              <a:off x="876912" y="2953794"/>
              <a:ext cx="342112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4400" dirty="0" err="1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딕셔너리</a:t>
              </a:r>
              <a:r>
                <a:rPr kumimoji="1" lang="ko-KR" altLang="en-US" sz="4400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 </a:t>
              </a:r>
              <a:r>
                <a:rPr kumimoji="1" lang="en-US" altLang="ko-KR" sz="4400" dirty="0" err="1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dict</a:t>
              </a:r>
              <a:endParaRPr kumimoji="1" lang="ko-Kore-KR" altLang="en-US" sz="4400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95F46C-2D3E-E0A9-5B45-0AEB244049F5}"/>
                </a:ext>
              </a:extLst>
            </p:cNvPr>
            <p:cNvSpPr txBox="1"/>
            <p:nvPr/>
          </p:nvSpPr>
          <p:spPr>
            <a:xfrm>
              <a:off x="29727" y="3723235"/>
              <a:ext cx="511550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[(</a:t>
              </a:r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‘</a:t>
              </a:r>
              <a:r>
                <a:rPr kumimoji="1" lang="ko-KR" altLang="en-US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번호</a:t>
              </a:r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’:‘</a:t>
              </a:r>
              <a:r>
                <a:rPr kumimoji="1" lang="en-US" altLang="ko-Kore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12’</a:t>
              </a:r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6267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D651A-F492-181F-2B23-592DC3D06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조건문들</a:t>
            </a:r>
            <a:endParaRPr kumimoji="1" lang="ko-Kore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7820A2A-42F9-87C6-28E8-C5DFB39F26A4}"/>
              </a:ext>
            </a:extLst>
          </p:cNvPr>
          <p:cNvGrpSpPr/>
          <p:nvPr/>
        </p:nvGrpSpPr>
        <p:grpSpPr>
          <a:xfrm>
            <a:off x="4439135" y="3231357"/>
            <a:ext cx="3313728" cy="1785103"/>
            <a:chOff x="4207503" y="2949545"/>
            <a:chExt cx="3313728" cy="178510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5F4BD5-6F81-6561-D783-B11B38B91E63}"/>
                </a:ext>
              </a:extLst>
            </p:cNvPr>
            <p:cNvSpPr txBox="1"/>
            <p:nvPr/>
          </p:nvSpPr>
          <p:spPr>
            <a:xfrm>
              <a:off x="4410283" y="2949545"/>
              <a:ext cx="290816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400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예외 조건문</a:t>
              </a:r>
              <a:endParaRPr kumimoji="1" lang="ko-Kore-KR" altLang="en-US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BBD04E-8673-D566-D3E1-E4094862014E}"/>
                </a:ext>
              </a:extLst>
            </p:cNvPr>
            <p:cNvSpPr txBox="1"/>
            <p:nvPr/>
          </p:nvSpPr>
          <p:spPr>
            <a:xfrm>
              <a:off x="4207503" y="3718985"/>
              <a:ext cx="331372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6000" b="1" dirty="0" err="1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elif</a:t>
              </a:r>
              <a:r>
                <a:rPr kumimoji="1" lang="en-US" altLang="ko-Kore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 </a:t>
              </a:r>
              <a:r>
                <a:rPr kumimoji="1" lang="ko-KR" altLang="en-US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조건</a:t>
              </a:r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:</a:t>
              </a:r>
              <a:endParaRPr kumimoji="1" lang="ko-Kore-KR" altLang="en-US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8DA89B-029A-180C-69ED-AC5460B92495}"/>
              </a:ext>
            </a:extLst>
          </p:cNvPr>
          <p:cNvGrpSpPr/>
          <p:nvPr/>
        </p:nvGrpSpPr>
        <p:grpSpPr>
          <a:xfrm>
            <a:off x="1392277" y="3235604"/>
            <a:ext cx="2600392" cy="1780856"/>
            <a:chOff x="1287279" y="2939295"/>
            <a:chExt cx="2600392" cy="178085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5B7FC5-DDD6-4B4E-BAC5-44AAE93DC926}"/>
                </a:ext>
              </a:extLst>
            </p:cNvPr>
            <p:cNvSpPr txBox="1"/>
            <p:nvPr/>
          </p:nvSpPr>
          <p:spPr>
            <a:xfrm>
              <a:off x="1716083" y="2939295"/>
              <a:ext cx="174278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400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조건문</a:t>
              </a:r>
              <a:endParaRPr kumimoji="1" lang="ko-Kore-KR" altLang="en-US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963BD6-4BD2-6D55-54E4-D8E82E3D7937}"/>
                </a:ext>
              </a:extLst>
            </p:cNvPr>
            <p:cNvSpPr txBox="1"/>
            <p:nvPr/>
          </p:nvSpPr>
          <p:spPr>
            <a:xfrm>
              <a:off x="1287279" y="3704488"/>
              <a:ext cx="260039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if </a:t>
              </a:r>
              <a:r>
                <a:rPr kumimoji="1" lang="ko-KR" altLang="en-US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조건</a:t>
              </a:r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:</a:t>
              </a:r>
              <a:endParaRPr kumimoji="1" lang="ko-Kore-KR" altLang="en-US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FC53B5-0651-EF07-4058-50D4F22A337A}"/>
              </a:ext>
            </a:extLst>
          </p:cNvPr>
          <p:cNvGrpSpPr/>
          <p:nvPr/>
        </p:nvGrpSpPr>
        <p:grpSpPr>
          <a:xfrm>
            <a:off x="8616910" y="3231356"/>
            <a:ext cx="2018501" cy="1785103"/>
            <a:chOff x="8313941" y="2935046"/>
            <a:chExt cx="2018501" cy="178510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7CF48A-3F6A-8A28-E998-64F9C5848F86}"/>
                </a:ext>
              </a:extLst>
            </p:cNvPr>
            <p:cNvSpPr txBox="1"/>
            <p:nvPr/>
          </p:nvSpPr>
          <p:spPr>
            <a:xfrm>
              <a:off x="8711486" y="2935046"/>
              <a:ext cx="12234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400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예외</a:t>
              </a:r>
              <a:endParaRPr kumimoji="1" lang="ko-Kore-KR" altLang="en-US" sz="4400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166D74-AA62-F8C2-24CA-31D2CFE8E9E1}"/>
                </a:ext>
              </a:extLst>
            </p:cNvPr>
            <p:cNvSpPr txBox="1"/>
            <p:nvPr/>
          </p:nvSpPr>
          <p:spPr>
            <a:xfrm>
              <a:off x="8313941" y="3704486"/>
              <a:ext cx="201850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else:</a:t>
              </a:r>
              <a:endParaRPr kumimoji="1" lang="ko-Kore-KR" altLang="en-US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2603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35080-A05E-6AD3-FBCA-FDAF539E0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253" y="2592393"/>
            <a:ext cx="11489496" cy="1498924"/>
          </a:xfrm>
        </p:spPr>
        <p:txBody>
          <a:bodyPr/>
          <a:lstStyle/>
          <a:p>
            <a:r>
              <a:rPr kumimoji="1" lang="ko-KR" altLang="en-US" dirty="0" err="1"/>
              <a:t>디스코드</a:t>
            </a:r>
            <a:r>
              <a:rPr kumimoji="1" lang="ko-KR" altLang="en-US" dirty="0"/>
              <a:t> 봇 만들기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881051-AA2D-643F-76E7-DD8CD0C39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253" y="3865539"/>
            <a:ext cx="11489494" cy="804009"/>
          </a:xfrm>
        </p:spPr>
        <p:txBody>
          <a:bodyPr/>
          <a:lstStyle/>
          <a:p>
            <a:r>
              <a:rPr kumimoji="1" lang="ko-KR" altLang="en-US" dirty="0" err="1"/>
              <a:t>파이썬과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discord.py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6153286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D651A-F492-181F-2B23-592DC3D06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반복문들</a:t>
            </a:r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F92D28-7A8B-AFE5-1AFC-5545B52C5B26}"/>
              </a:ext>
            </a:extLst>
          </p:cNvPr>
          <p:cNvGrpSpPr/>
          <p:nvPr/>
        </p:nvGrpSpPr>
        <p:grpSpPr>
          <a:xfrm>
            <a:off x="2379283" y="2005618"/>
            <a:ext cx="7433445" cy="1785104"/>
            <a:chOff x="-1129237" y="2953794"/>
            <a:chExt cx="7433445" cy="178510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20B6DE-A169-9B2D-B8DE-71F370FAC795}"/>
                </a:ext>
              </a:extLst>
            </p:cNvPr>
            <p:cNvSpPr txBox="1"/>
            <p:nvPr/>
          </p:nvSpPr>
          <p:spPr>
            <a:xfrm>
              <a:off x="1267245" y="2953794"/>
              <a:ext cx="264046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4400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for</a:t>
              </a:r>
              <a:r>
                <a:rPr kumimoji="1" lang="ko-KR" altLang="en-US" sz="4400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 </a:t>
              </a:r>
              <a:r>
                <a:rPr kumimoji="1" lang="ko-KR" altLang="en-US" sz="4400" dirty="0" err="1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반복문</a:t>
              </a:r>
              <a:endParaRPr kumimoji="1" lang="ko-Kore-KR" altLang="en-US" sz="4400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A5E472-E36D-E073-F800-E253091508DC}"/>
                </a:ext>
              </a:extLst>
            </p:cNvPr>
            <p:cNvSpPr txBox="1"/>
            <p:nvPr/>
          </p:nvSpPr>
          <p:spPr>
            <a:xfrm>
              <a:off x="-1129237" y="3723235"/>
              <a:ext cx="743344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for </a:t>
              </a:r>
              <a:r>
                <a:rPr kumimoji="1" lang="en-US" altLang="ko-KR" sz="6000" b="1" dirty="0" err="1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i</a:t>
              </a:r>
              <a:r>
                <a:rPr kumimoji="1" lang="ko-KR" altLang="en-US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 </a:t>
              </a:r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in</a:t>
              </a:r>
              <a:r>
                <a:rPr kumimoji="1" lang="ko-KR" altLang="en-US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 </a:t>
              </a:r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range(</a:t>
              </a:r>
              <a:r>
                <a:rPr kumimoji="1" lang="ko-KR" altLang="en-US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횟수</a:t>
              </a:r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):</a:t>
              </a:r>
              <a:endParaRPr kumimoji="1" lang="ko-Kore-KR" altLang="en-US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22CE2CF-6EE3-E464-9A15-CCA081B618ED}"/>
              </a:ext>
            </a:extLst>
          </p:cNvPr>
          <p:cNvGrpSpPr/>
          <p:nvPr/>
        </p:nvGrpSpPr>
        <p:grpSpPr>
          <a:xfrm>
            <a:off x="3993505" y="3975151"/>
            <a:ext cx="4204997" cy="1785104"/>
            <a:chOff x="484985" y="2953794"/>
            <a:chExt cx="4204997" cy="17851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C35BE8-1D27-3B92-205B-0ECF2EB21C8B}"/>
                </a:ext>
              </a:extLst>
            </p:cNvPr>
            <p:cNvSpPr txBox="1"/>
            <p:nvPr/>
          </p:nvSpPr>
          <p:spPr>
            <a:xfrm>
              <a:off x="919391" y="2953794"/>
              <a:ext cx="33361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4400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while </a:t>
              </a:r>
              <a:r>
                <a:rPr kumimoji="1" lang="ko-KR" altLang="en-US" sz="4400" dirty="0" err="1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반복문</a:t>
              </a:r>
              <a:endParaRPr kumimoji="1" lang="ko-Kore-KR" altLang="en-US" sz="4400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5DC0C6-F8FE-6644-7A2C-89426622BD1B}"/>
                </a:ext>
              </a:extLst>
            </p:cNvPr>
            <p:cNvSpPr txBox="1"/>
            <p:nvPr/>
          </p:nvSpPr>
          <p:spPr>
            <a:xfrm>
              <a:off x="484985" y="3723235"/>
              <a:ext cx="420499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while </a:t>
              </a:r>
              <a:r>
                <a:rPr kumimoji="1" lang="ko-KR" altLang="en-US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조건</a:t>
              </a:r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:</a:t>
              </a:r>
              <a:endParaRPr kumimoji="1" lang="ko-Kore-KR" altLang="en-US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0065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D651A-F492-181F-2B23-592DC3D06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선언과 호출</a:t>
            </a:r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F92D28-7A8B-AFE5-1AFC-5545B52C5B26}"/>
              </a:ext>
            </a:extLst>
          </p:cNvPr>
          <p:cNvGrpSpPr/>
          <p:nvPr/>
        </p:nvGrpSpPr>
        <p:grpSpPr>
          <a:xfrm>
            <a:off x="2003372" y="2005618"/>
            <a:ext cx="8185254" cy="1785104"/>
            <a:chOff x="-1505148" y="2953794"/>
            <a:chExt cx="8185254" cy="178510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20B6DE-A169-9B2D-B8DE-71F370FAC795}"/>
                </a:ext>
              </a:extLst>
            </p:cNvPr>
            <p:cNvSpPr txBox="1"/>
            <p:nvPr/>
          </p:nvSpPr>
          <p:spPr>
            <a:xfrm>
              <a:off x="1393078" y="2953794"/>
              <a:ext cx="23887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4400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함수 선언</a:t>
              </a:r>
              <a:endParaRPr kumimoji="1" lang="ko-Kore-KR" altLang="en-US" sz="4400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A5E472-E36D-E073-F800-E253091508DC}"/>
                </a:ext>
              </a:extLst>
            </p:cNvPr>
            <p:cNvSpPr txBox="1"/>
            <p:nvPr/>
          </p:nvSpPr>
          <p:spPr>
            <a:xfrm>
              <a:off x="-1505148" y="3723235"/>
              <a:ext cx="81852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def </a:t>
              </a:r>
              <a:r>
                <a:rPr kumimoji="1" lang="ko-KR" altLang="en-US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함수이름</a:t>
              </a:r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(</a:t>
              </a:r>
              <a:r>
                <a:rPr kumimoji="1" lang="ko-KR" altLang="en-US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매개변수</a:t>
              </a:r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):</a:t>
              </a:r>
              <a:endParaRPr kumimoji="1" lang="ko-Kore-KR" altLang="en-US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22CE2CF-6EE3-E464-9A15-CCA081B618ED}"/>
              </a:ext>
            </a:extLst>
          </p:cNvPr>
          <p:cNvGrpSpPr/>
          <p:nvPr/>
        </p:nvGrpSpPr>
        <p:grpSpPr>
          <a:xfrm>
            <a:off x="3482144" y="3975151"/>
            <a:ext cx="5227713" cy="1785104"/>
            <a:chOff x="-26376" y="2953794"/>
            <a:chExt cx="5227713" cy="17851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C35BE8-1D27-3B92-205B-0ECF2EB21C8B}"/>
                </a:ext>
              </a:extLst>
            </p:cNvPr>
            <p:cNvSpPr txBox="1"/>
            <p:nvPr/>
          </p:nvSpPr>
          <p:spPr>
            <a:xfrm>
              <a:off x="1393077" y="2953794"/>
              <a:ext cx="23887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4400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함수 호출</a:t>
              </a:r>
              <a:endParaRPr kumimoji="1" lang="ko-Kore-KR" altLang="en-US" sz="4400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5DC0C6-F8FE-6644-7A2C-89426622BD1B}"/>
                </a:ext>
              </a:extLst>
            </p:cNvPr>
            <p:cNvSpPr txBox="1"/>
            <p:nvPr/>
          </p:nvSpPr>
          <p:spPr>
            <a:xfrm>
              <a:off x="-26376" y="3723235"/>
              <a:ext cx="522771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함수이름</a:t>
              </a:r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(</a:t>
              </a:r>
              <a:r>
                <a:rPr kumimoji="1" lang="ko-KR" altLang="en-US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인자</a:t>
              </a:r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)</a:t>
              </a:r>
              <a:endParaRPr kumimoji="1" lang="ko-Kore-KR" altLang="en-US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228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35080-A05E-6AD3-FBCA-FDAF539E0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252" y="2738530"/>
            <a:ext cx="11489496" cy="1498924"/>
          </a:xfrm>
        </p:spPr>
        <p:txBody>
          <a:bodyPr/>
          <a:lstStyle/>
          <a:p>
            <a:r>
              <a:rPr kumimoji="1" lang="ko-KR" altLang="en-US" dirty="0" err="1"/>
              <a:t>디스코드</a:t>
            </a:r>
            <a:r>
              <a:rPr kumimoji="1" lang="ko-KR" altLang="en-US" dirty="0"/>
              <a:t> 시작하기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7949699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9E52C-F1A6-A545-EAC9-09821F5A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디스코드</a:t>
            </a:r>
            <a:r>
              <a:rPr kumimoji="1" lang="ko-KR" altLang="en-US" dirty="0"/>
              <a:t> 개발자 가입하기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5BB7E7-671B-1C2C-B3A7-0B5D9D2C6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ore-KR" altLang="en-US" dirty="0"/>
              <a:t>봇</a:t>
            </a:r>
            <a:r>
              <a:rPr kumimoji="1" lang="ko-KR" altLang="en-US" dirty="0"/>
              <a:t> 생성을 위해 </a:t>
            </a:r>
            <a:r>
              <a:rPr kumimoji="1" lang="ko-KR" altLang="en-US" dirty="0" err="1"/>
              <a:t>디스코드</a:t>
            </a:r>
            <a:r>
              <a:rPr kumimoji="1" lang="ko-KR" altLang="en-US" dirty="0"/>
              <a:t> 개발자 페이지에 가입합시다</a:t>
            </a:r>
            <a:endParaRPr kumimoji="1" lang="ko-Kore-KR" altLang="en-US" dirty="0"/>
          </a:p>
        </p:txBody>
      </p:sp>
      <p:pic>
        <p:nvPicPr>
          <p:cNvPr id="5" name="그림 4" descr="텍스트, 모니터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2FA090B9-8D6A-8CC2-2B46-5FC481838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746" y="1998585"/>
            <a:ext cx="5951976" cy="440382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0C0A811-E9AD-983C-9C6C-1AA259B306FD}"/>
              </a:ext>
            </a:extLst>
          </p:cNvPr>
          <p:cNvGrpSpPr/>
          <p:nvPr/>
        </p:nvGrpSpPr>
        <p:grpSpPr>
          <a:xfrm>
            <a:off x="729031" y="3191645"/>
            <a:ext cx="4799712" cy="1667771"/>
            <a:chOff x="1194305" y="3117500"/>
            <a:chExt cx="4799712" cy="16677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7E8B7F-4FCA-0882-2876-C435F10E4138}"/>
                </a:ext>
              </a:extLst>
            </p:cNvPr>
            <p:cNvSpPr txBox="1"/>
            <p:nvPr/>
          </p:nvSpPr>
          <p:spPr>
            <a:xfrm>
              <a:off x="2203396" y="3117500"/>
              <a:ext cx="27815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400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접속하세요</a:t>
              </a:r>
              <a:endParaRPr kumimoji="1" lang="ko-Kore-KR" altLang="en-US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A66D76-8D32-9F19-5C4A-CD949DDC62F9}"/>
                </a:ext>
              </a:extLst>
            </p:cNvPr>
            <p:cNvSpPr txBox="1"/>
            <p:nvPr/>
          </p:nvSpPr>
          <p:spPr>
            <a:xfrm>
              <a:off x="1194305" y="3769608"/>
              <a:ext cx="479971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6000" b="1" dirty="0" err="1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discord.dev</a:t>
              </a:r>
              <a:endParaRPr kumimoji="1" lang="ko-Kore-KR" altLang="en-US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67210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9E52C-F1A6-A545-EAC9-09821F5A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pip </a:t>
            </a:r>
            <a:r>
              <a:rPr kumimoji="1" lang="ko-KR" altLang="en-US" dirty="0"/>
              <a:t>설치하기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5BB7E7-671B-1C2C-B3A7-0B5D9D2C6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터미널을 열고 </a:t>
            </a:r>
            <a:r>
              <a:rPr kumimoji="1" lang="en-US" altLang="ko-KR" dirty="0"/>
              <a:t>pip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설치해봅시다</a:t>
            </a:r>
            <a:endParaRPr kumimoji="1" lang="ko-Kore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D12F55-AEE9-B7FA-915B-2498CE6EE1FE}"/>
              </a:ext>
            </a:extLst>
          </p:cNvPr>
          <p:cNvGrpSpPr/>
          <p:nvPr/>
        </p:nvGrpSpPr>
        <p:grpSpPr>
          <a:xfrm>
            <a:off x="1021842" y="1998585"/>
            <a:ext cx="10356740" cy="4398010"/>
            <a:chOff x="1021842" y="1998585"/>
            <a:chExt cx="10356740" cy="4398010"/>
          </a:xfrm>
        </p:grpSpPr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89B48B3F-F015-2899-BA84-D4834FF25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1893" y="1998585"/>
              <a:ext cx="7486689" cy="4398010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A7BB5F8-26F0-2D9B-3024-AC525C2C8DFD}"/>
                </a:ext>
              </a:extLst>
            </p:cNvPr>
            <p:cNvGrpSpPr/>
            <p:nvPr/>
          </p:nvGrpSpPr>
          <p:grpSpPr>
            <a:xfrm>
              <a:off x="1021842" y="3191645"/>
              <a:ext cx="2781531" cy="1667771"/>
              <a:chOff x="1738122" y="3191645"/>
              <a:chExt cx="2781531" cy="1667771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1328F84F-ABD2-3524-E620-6469DB879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1527" y="3953051"/>
                <a:ext cx="721103" cy="721103"/>
              </a:xfrm>
              <a:prstGeom prst="rect">
                <a:avLst/>
              </a:prstGeom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568AED37-FCDB-9559-B7C2-9DCC81462868}"/>
                  </a:ext>
                </a:extLst>
              </p:cNvPr>
              <p:cNvGrpSpPr/>
              <p:nvPr/>
            </p:nvGrpSpPr>
            <p:grpSpPr>
              <a:xfrm>
                <a:off x="1738122" y="3191645"/>
                <a:ext cx="2781531" cy="1667771"/>
                <a:chOff x="2203396" y="3117500"/>
                <a:chExt cx="2781531" cy="1667771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1675710-F6CF-9CAD-2BFA-94878EBA8282}"/>
                    </a:ext>
                  </a:extLst>
                </p:cNvPr>
                <p:cNvSpPr txBox="1"/>
                <p:nvPr/>
              </p:nvSpPr>
              <p:spPr>
                <a:xfrm>
                  <a:off x="2203396" y="3117500"/>
                  <a:ext cx="2781531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ore-KR" altLang="en-US" sz="4400" dirty="0">
                      <a:effectLst>
                        <a:outerShdw blurRad="50800" dist="38100" dir="2700000" algn="tl" rotWithShape="0">
                          <a:prstClr val="black">
                            <a:alpha val="17000"/>
                          </a:prstClr>
                        </a:outerShdw>
                      </a:effectLst>
                      <a:latin typeface="Noto Sans CJK KR Medium" panose="020B0500000000000000" pitchFamily="34" charset="-128"/>
                      <a:ea typeface="Noto Sans CJK KR Medium" panose="020B0500000000000000" pitchFamily="34" charset="-128"/>
                    </a:rPr>
                    <a:t>눌러주세요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E4C613C-EAA8-067E-B477-F3A2E678AC43}"/>
                    </a:ext>
                  </a:extLst>
                </p:cNvPr>
                <p:cNvSpPr txBox="1"/>
                <p:nvPr/>
              </p:nvSpPr>
              <p:spPr>
                <a:xfrm>
                  <a:off x="2870705" y="3769608"/>
                  <a:ext cx="1903085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6000" b="1" dirty="0">
                      <a:effectLst>
                        <a:outerShdw blurRad="50800" dist="38100" dir="2700000" algn="tl" rotWithShape="0">
                          <a:prstClr val="black">
                            <a:alpha val="17000"/>
                          </a:prstClr>
                        </a:outerShdw>
                      </a:effectLst>
                      <a:latin typeface="Noto Sans CJK KR Black" panose="020B0500000000000000" pitchFamily="34" charset="-128"/>
                      <a:ea typeface="Noto Sans CJK KR Black" panose="020B0500000000000000" pitchFamily="34" charset="-128"/>
                    </a:rPr>
                    <a:t>   + R</a:t>
                  </a:r>
                  <a:endParaRPr kumimoji="1" lang="ko-Kore-KR" altLang="en-US" sz="6000" b="1" dirty="0">
                    <a:effectLst>
                      <a:outerShdw blurRad="50800" dist="38100" dir="2700000" algn="tl" rotWithShape="0">
                        <a:prstClr val="black">
                          <a:alpha val="17000"/>
                        </a:prstClr>
                      </a:outerShdw>
                    </a:effectLst>
                    <a:latin typeface="Noto Sans CJK KR Black" panose="020B0500000000000000" pitchFamily="34" charset="-128"/>
                    <a:ea typeface="Noto Sans CJK KR Black" panose="020B0500000000000000" pitchFamily="34" charset="-128"/>
                  </a:endParaRPr>
                </a:p>
              </p:txBody>
            </p:sp>
          </p:grpSp>
        </p:grpSp>
      </p:grp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CCF51FFB-8579-B738-0CFE-4DDC760B34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" r="32978" b="50227"/>
          <a:stretch/>
        </p:blipFill>
        <p:spPr>
          <a:xfrm>
            <a:off x="130470" y="1786536"/>
            <a:ext cx="11710275" cy="4721841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893BA849-A762-C4A3-487F-63868790E7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3157" b="50611"/>
          <a:stretch/>
        </p:blipFill>
        <p:spPr>
          <a:xfrm>
            <a:off x="118779" y="1786536"/>
            <a:ext cx="11721966" cy="470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13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9E52C-F1A6-A545-EAC9-09821F5A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discord.py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설치하기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5BB7E7-671B-1C2C-B3A7-0B5D9D2C6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터미널에서 모듈을 설치해봅시다</a:t>
            </a:r>
            <a:endParaRPr kumimoji="1" lang="ko-Kore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9F3AF38-AA0E-E379-936A-A5A4461D2003}"/>
              </a:ext>
            </a:extLst>
          </p:cNvPr>
          <p:cNvGrpSpPr/>
          <p:nvPr/>
        </p:nvGrpSpPr>
        <p:grpSpPr>
          <a:xfrm>
            <a:off x="2507515" y="3127199"/>
            <a:ext cx="7176965" cy="1667772"/>
            <a:chOff x="1194305" y="3117499"/>
            <a:chExt cx="7176965" cy="166777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3189DF-3C71-360B-CFE8-27A3BAE60BA2}"/>
                </a:ext>
              </a:extLst>
            </p:cNvPr>
            <p:cNvSpPr txBox="1"/>
            <p:nvPr/>
          </p:nvSpPr>
          <p:spPr>
            <a:xfrm>
              <a:off x="1194305" y="3769608"/>
              <a:ext cx="717696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pip install discord</a:t>
              </a:r>
              <a:endParaRPr kumimoji="1" lang="ko-Kore-KR" altLang="en-US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95DCCD-9AE9-23F2-1DA2-E1417B87C9F5}"/>
                </a:ext>
              </a:extLst>
            </p:cNvPr>
            <p:cNvSpPr txBox="1"/>
            <p:nvPr/>
          </p:nvSpPr>
          <p:spPr>
            <a:xfrm>
              <a:off x="3392021" y="3117499"/>
              <a:ext cx="27815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400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입력하세요</a:t>
              </a:r>
              <a:endParaRPr kumimoji="1" lang="ko-Kore-KR" altLang="en-US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299421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9E52C-F1A6-A545-EAC9-09821F5A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requests </a:t>
            </a:r>
            <a:r>
              <a:rPr kumimoji="1" lang="ko-KR" altLang="en-US" dirty="0"/>
              <a:t>설치하기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5BB7E7-671B-1C2C-B3A7-0B5D9D2C6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터미널에서 모듈을 설치해봅시다</a:t>
            </a:r>
            <a:endParaRPr kumimoji="1" lang="ko-Kore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9F3AF38-AA0E-E379-936A-A5A4461D2003}"/>
              </a:ext>
            </a:extLst>
          </p:cNvPr>
          <p:cNvGrpSpPr/>
          <p:nvPr/>
        </p:nvGrpSpPr>
        <p:grpSpPr>
          <a:xfrm>
            <a:off x="2278915" y="3127199"/>
            <a:ext cx="7675499" cy="1667772"/>
            <a:chOff x="965705" y="3117499"/>
            <a:chExt cx="7675499" cy="166777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3189DF-3C71-360B-CFE8-27A3BAE60BA2}"/>
                </a:ext>
              </a:extLst>
            </p:cNvPr>
            <p:cNvSpPr txBox="1"/>
            <p:nvPr/>
          </p:nvSpPr>
          <p:spPr>
            <a:xfrm>
              <a:off x="965705" y="3769608"/>
              <a:ext cx="767549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pip install requests</a:t>
              </a:r>
              <a:endParaRPr kumimoji="1" lang="ko-Kore-KR" altLang="en-US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95DCCD-9AE9-23F2-1DA2-E1417B87C9F5}"/>
                </a:ext>
              </a:extLst>
            </p:cNvPr>
            <p:cNvSpPr txBox="1"/>
            <p:nvPr/>
          </p:nvSpPr>
          <p:spPr>
            <a:xfrm>
              <a:off x="3392021" y="3117499"/>
              <a:ext cx="27815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400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입력하세요</a:t>
              </a:r>
              <a:endParaRPr kumimoji="1" lang="ko-Kore-KR" altLang="en-US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375642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9E52C-F1A6-A545-EAC9-09821F5A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봇 기본 코드 작성하기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5BB7E7-671B-1C2C-B3A7-0B5D9D2C6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 err="1"/>
              <a:t>discord.py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불러옵시다</a:t>
            </a:r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489E85-0F45-0690-598F-EB6B3297F70C}"/>
              </a:ext>
            </a:extLst>
          </p:cNvPr>
          <p:cNvSpPr/>
          <p:nvPr/>
        </p:nvSpPr>
        <p:spPr>
          <a:xfrm>
            <a:off x="351251" y="3407676"/>
            <a:ext cx="1265129" cy="1265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72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1</a:t>
            </a:r>
            <a:endParaRPr kumimoji="1" lang="ko-Kore-KR" altLang="en-US" sz="72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BDE57F-B4F4-0443-1620-68A7BE778CE0}"/>
              </a:ext>
            </a:extLst>
          </p:cNvPr>
          <p:cNvSpPr/>
          <p:nvPr/>
        </p:nvSpPr>
        <p:spPr>
          <a:xfrm>
            <a:off x="1616380" y="3407675"/>
            <a:ext cx="10224365" cy="1265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66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import discord</a:t>
            </a:r>
            <a:endParaRPr kumimoji="1" lang="ko-Kore-KR" altLang="en-US" sz="66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06352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9E52C-F1A6-A545-EAC9-09821F5A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봇 기본 코드 작성하기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5BB7E7-671B-1C2C-B3A7-0B5D9D2C6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클라이언트를 정의합시다</a:t>
            </a:r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489E85-0F45-0690-598F-EB6B3297F70C}"/>
              </a:ext>
            </a:extLst>
          </p:cNvPr>
          <p:cNvSpPr/>
          <p:nvPr/>
        </p:nvSpPr>
        <p:spPr>
          <a:xfrm>
            <a:off x="351251" y="2217511"/>
            <a:ext cx="1265129" cy="1265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72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1</a:t>
            </a:r>
            <a:endParaRPr kumimoji="1" lang="ko-Kore-KR" altLang="en-US" sz="72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BDE57F-B4F4-0443-1620-68A7BE778CE0}"/>
              </a:ext>
            </a:extLst>
          </p:cNvPr>
          <p:cNvSpPr/>
          <p:nvPr/>
        </p:nvSpPr>
        <p:spPr>
          <a:xfrm>
            <a:off x="1616380" y="2217510"/>
            <a:ext cx="10224365" cy="1265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66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import discord</a:t>
            </a:r>
            <a:endParaRPr kumimoji="1" lang="ko-Kore-KR" altLang="en-US" sz="66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D8F3D5-3FE4-50CD-0D8C-33C5BEA567CA}"/>
              </a:ext>
            </a:extLst>
          </p:cNvPr>
          <p:cNvSpPr/>
          <p:nvPr/>
        </p:nvSpPr>
        <p:spPr>
          <a:xfrm>
            <a:off x="351251" y="3482640"/>
            <a:ext cx="1265129" cy="1265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2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2</a:t>
            </a:r>
            <a:endParaRPr kumimoji="1" lang="ko-Kore-KR" altLang="en-US" sz="72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38DAFA-5987-50C2-BB65-DE6F26A5D027}"/>
              </a:ext>
            </a:extLst>
          </p:cNvPr>
          <p:cNvSpPr/>
          <p:nvPr/>
        </p:nvSpPr>
        <p:spPr>
          <a:xfrm>
            <a:off x="1616380" y="3482639"/>
            <a:ext cx="10224365" cy="1265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72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DBD5D3-26FC-3018-7A25-1857CBBCEEF6}"/>
              </a:ext>
            </a:extLst>
          </p:cNvPr>
          <p:cNvSpPr/>
          <p:nvPr/>
        </p:nvSpPr>
        <p:spPr>
          <a:xfrm>
            <a:off x="351251" y="4747768"/>
            <a:ext cx="1265129" cy="1265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2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3</a:t>
            </a:r>
            <a:endParaRPr kumimoji="1" lang="ko-Kore-KR" altLang="en-US" sz="72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1AAA04-6C33-58E5-60D8-333D35123092}"/>
              </a:ext>
            </a:extLst>
          </p:cNvPr>
          <p:cNvSpPr/>
          <p:nvPr/>
        </p:nvSpPr>
        <p:spPr>
          <a:xfrm>
            <a:off x="1616380" y="4747767"/>
            <a:ext cx="10224365" cy="1265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66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client = </a:t>
            </a:r>
            <a:r>
              <a:rPr kumimoji="1" lang="en-US" altLang="ko-Kore-KR" sz="66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discord.Client</a:t>
            </a:r>
            <a:r>
              <a:rPr kumimoji="1" lang="en-US" altLang="ko-Kore-KR" sz="66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() </a:t>
            </a:r>
            <a:endParaRPr kumimoji="1" lang="ko-Kore-KR" altLang="en-US" sz="66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9157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9E52C-F1A6-A545-EAC9-09821F5A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봇 기본 코드 작성하기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5BB7E7-671B-1C2C-B3A7-0B5D9D2C6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복사한 토큰을 </a:t>
            </a:r>
            <a:r>
              <a:rPr kumimoji="1" lang="ko-KR" altLang="en-US" dirty="0" err="1"/>
              <a:t>붙여넣읍시다</a:t>
            </a:r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489E85-0F45-0690-598F-EB6B3297F70C}"/>
              </a:ext>
            </a:extLst>
          </p:cNvPr>
          <p:cNvSpPr/>
          <p:nvPr/>
        </p:nvSpPr>
        <p:spPr>
          <a:xfrm>
            <a:off x="351251" y="2217511"/>
            <a:ext cx="1265129" cy="1265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72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3</a:t>
            </a:r>
            <a:endParaRPr kumimoji="1" lang="ko-Kore-KR" altLang="en-US" sz="72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BDE57F-B4F4-0443-1620-68A7BE778CE0}"/>
              </a:ext>
            </a:extLst>
          </p:cNvPr>
          <p:cNvSpPr/>
          <p:nvPr/>
        </p:nvSpPr>
        <p:spPr>
          <a:xfrm>
            <a:off x="1616380" y="2217510"/>
            <a:ext cx="10224365" cy="1265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66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client = </a:t>
            </a:r>
            <a:r>
              <a:rPr kumimoji="1" lang="en-US" altLang="ko-Kore-KR" sz="66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discord.Client</a:t>
            </a:r>
            <a:r>
              <a:rPr kumimoji="1" lang="en-US" altLang="ko-Kore-KR" sz="66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() </a:t>
            </a:r>
            <a:endParaRPr kumimoji="1" lang="ko-Kore-KR" altLang="en-US" sz="66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D8F3D5-3FE4-50CD-0D8C-33C5BEA567CA}"/>
              </a:ext>
            </a:extLst>
          </p:cNvPr>
          <p:cNvSpPr/>
          <p:nvPr/>
        </p:nvSpPr>
        <p:spPr>
          <a:xfrm>
            <a:off x="351251" y="3482640"/>
            <a:ext cx="1265129" cy="1265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2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4</a:t>
            </a:r>
            <a:endParaRPr kumimoji="1" lang="ko-Kore-KR" altLang="en-US" sz="72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38DAFA-5987-50C2-BB65-DE6F26A5D027}"/>
              </a:ext>
            </a:extLst>
          </p:cNvPr>
          <p:cNvSpPr/>
          <p:nvPr/>
        </p:nvSpPr>
        <p:spPr>
          <a:xfrm>
            <a:off x="1616380" y="3482639"/>
            <a:ext cx="10224365" cy="1265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7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token = ‘</a:t>
            </a:r>
            <a:r>
              <a:rPr kumimoji="1" lang="ko-KR" altLang="en-US" sz="7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붙여넣기</a:t>
            </a:r>
            <a:r>
              <a:rPr kumimoji="1" lang="en-US" altLang="ko-KR" sz="7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’</a:t>
            </a:r>
            <a:endParaRPr kumimoji="1" lang="ko-Kore-KR" altLang="en-US" sz="72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DBD5D3-26FC-3018-7A25-1857CBBCEEF6}"/>
              </a:ext>
            </a:extLst>
          </p:cNvPr>
          <p:cNvSpPr/>
          <p:nvPr/>
        </p:nvSpPr>
        <p:spPr>
          <a:xfrm>
            <a:off x="351251" y="4747768"/>
            <a:ext cx="1265129" cy="1265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2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5</a:t>
            </a:r>
            <a:endParaRPr kumimoji="1" lang="ko-Kore-KR" altLang="en-US" sz="72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1AAA04-6C33-58E5-60D8-333D35123092}"/>
              </a:ext>
            </a:extLst>
          </p:cNvPr>
          <p:cNvSpPr/>
          <p:nvPr/>
        </p:nvSpPr>
        <p:spPr>
          <a:xfrm>
            <a:off x="1616380" y="4747767"/>
            <a:ext cx="10224365" cy="1265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66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767452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35080-A05E-6AD3-FBCA-FDAF539E0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253" y="2563817"/>
            <a:ext cx="11489496" cy="1498924"/>
          </a:xfrm>
        </p:spPr>
        <p:txBody>
          <a:bodyPr/>
          <a:lstStyle/>
          <a:p>
            <a:r>
              <a:rPr kumimoji="1" lang="en-US" altLang="ko-Kore-KR" dirty="0"/>
              <a:t>DUCO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AMI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881051-AA2D-643F-76E7-DD8CD0C39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253" y="3836963"/>
            <a:ext cx="11489494" cy="804009"/>
          </a:xfrm>
        </p:spPr>
        <p:txBody>
          <a:bodyPr/>
          <a:lstStyle/>
          <a:p>
            <a:r>
              <a:rPr kumimoji="1" lang="ko-Kore-KR" altLang="en-US" dirty="0"/>
              <a:t>이끌어내다</a:t>
            </a:r>
            <a:r>
              <a:rPr kumimoji="1" lang="en-US" altLang="ko-KR" dirty="0"/>
              <a:t> </a:t>
            </a:r>
            <a:r>
              <a:rPr kumimoji="1" lang="ko-KR" altLang="en-US" dirty="0"/>
              <a:t>           </a:t>
            </a:r>
            <a:r>
              <a:rPr kumimoji="1" lang="en-US" altLang="ko-KR" dirty="0"/>
              <a:t> </a:t>
            </a:r>
            <a:r>
              <a:rPr kumimoji="1" lang="ko-KR" altLang="en-US" dirty="0"/>
              <a:t>           친구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3224789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9E52C-F1A6-A545-EAC9-09821F5A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봇 기본 코드 작성하기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5BB7E7-671B-1C2C-B3A7-0B5D9D2C6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봇 시작 이벤트를 작성합시다</a:t>
            </a:r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489E85-0F45-0690-598F-EB6B3297F70C}"/>
              </a:ext>
            </a:extLst>
          </p:cNvPr>
          <p:cNvSpPr/>
          <p:nvPr/>
        </p:nvSpPr>
        <p:spPr>
          <a:xfrm>
            <a:off x="351251" y="2217511"/>
            <a:ext cx="1265129" cy="1265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2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6</a:t>
            </a:r>
            <a:endParaRPr kumimoji="1" lang="ko-Kore-KR" altLang="en-US" sz="72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BDE57F-B4F4-0443-1620-68A7BE778CE0}"/>
              </a:ext>
            </a:extLst>
          </p:cNvPr>
          <p:cNvSpPr/>
          <p:nvPr/>
        </p:nvSpPr>
        <p:spPr>
          <a:xfrm>
            <a:off x="1616380" y="2217510"/>
            <a:ext cx="10224365" cy="1265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6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@</a:t>
            </a:r>
            <a:r>
              <a:rPr kumimoji="1" lang="en-US" altLang="ko-KR" sz="66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client.event</a:t>
            </a:r>
            <a:endParaRPr kumimoji="1" lang="ko-Kore-KR" altLang="en-US" sz="66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D8F3D5-3FE4-50CD-0D8C-33C5BEA567CA}"/>
              </a:ext>
            </a:extLst>
          </p:cNvPr>
          <p:cNvSpPr/>
          <p:nvPr/>
        </p:nvSpPr>
        <p:spPr>
          <a:xfrm>
            <a:off x="351251" y="3482640"/>
            <a:ext cx="1265129" cy="1265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72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7</a:t>
            </a:r>
            <a:endParaRPr kumimoji="1" lang="ko-Kore-KR" altLang="en-US" sz="72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38DAFA-5987-50C2-BB65-DE6F26A5D027}"/>
              </a:ext>
            </a:extLst>
          </p:cNvPr>
          <p:cNvSpPr/>
          <p:nvPr/>
        </p:nvSpPr>
        <p:spPr>
          <a:xfrm>
            <a:off x="1616380" y="3482639"/>
            <a:ext cx="10224365" cy="1265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7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async def </a:t>
            </a:r>
            <a:r>
              <a:rPr kumimoji="1" lang="en-US" altLang="ko-Kore-KR" sz="72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on_ready</a:t>
            </a:r>
            <a:r>
              <a:rPr kumimoji="1" lang="en-US" altLang="ko-Kore-KR" sz="7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():</a:t>
            </a:r>
            <a:endParaRPr kumimoji="1" lang="ko-Kore-KR" altLang="en-US" sz="72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DBD5D3-26FC-3018-7A25-1857CBBCEEF6}"/>
              </a:ext>
            </a:extLst>
          </p:cNvPr>
          <p:cNvSpPr/>
          <p:nvPr/>
        </p:nvSpPr>
        <p:spPr>
          <a:xfrm>
            <a:off x="351251" y="4747768"/>
            <a:ext cx="1265129" cy="1265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72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8</a:t>
            </a:r>
            <a:endParaRPr kumimoji="1" lang="ko-Kore-KR" altLang="en-US" sz="72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1AAA04-6C33-58E5-60D8-333D35123092}"/>
              </a:ext>
            </a:extLst>
          </p:cNvPr>
          <p:cNvSpPr/>
          <p:nvPr/>
        </p:nvSpPr>
        <p:spPr>
          <a:xfrm>
            <a:off x="1616380" y="4747767"/>
            <a:ext cx="10224365" cy="1265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66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client.run</a:t>
            </a:r>
            <a:r>
              <a:rPr kumimoji="1" lang="en-US" altLang="ko-Kore-KR" sz="66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(token)</a:t>
            </a:r>
            <a:endParaRPr kumimoji="1" lang="ko-Kore-KR" altLang="en-US" sz="66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062879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9E52C-F1A6-A545-EAC9-09821F5A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봇 기본 코드 작성하기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5BB7E7-671B-1C2C-B3A7-0B5D9D2C6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봇 상태를 설정합시다</a:t>
            </a:r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489E85-0F45-0690-598F-EB6B3297F70C}"/>
              </a:ext>
            </a:extLst>
          </p:cNvPr>
          <p:cNvSpPr/>
          <p:nvPr/>
        </p:nvSpPr>
        <p:spPr>
          <a:xfrm>
            <a:off x="351252" y="2217512"/>
            <a:ext cx="801460" cy="8014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6</a:t>
            </a:r>
            <a:endParaRPr kumimoji="1" lang="ko-Kore-KR" altLang="en-US" sz="40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BDE57F-B4F4-0443-1620-68A7BE778CE0}"/>
              </a:ext>
            </a:extLst>
          </p:cNvPr>
          <p:cNvSpPr/>
          <p:nvPr/>
        </p:nvSpPr>
        <p:spPr>
          <a:xfrm>
            <a:off x="1152712" y="2217510"/>
            <a:ext cx="10688033" cy="8014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@</a:t>
            </a:r>
            <a:r>
              <a:rPr kumimoji="1" lang="en-US" altLang="ko-KR" sz="32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client.event</a:t>
            </a:r>
            <a:endParaRPr kumimoji="1" lang="ko-Kore-KR" altLang="en-US" sz="32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28CAC2-4B9E-264C-8E00-1289BA8E2FA1}"/>
              </a:ext>
            </a:extLst>
          </p:cNvPr>
          <p:cNvSpPr/>
          <p:nvPr/>
        </p:nvSpPr>
        <p:spPr>
          <a:xfrm>
            <a:off x="351252" y="3003191"/>
            <a:ext cx="801460" cy="8014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7</a:t>
            </a:r>
            <a:endParaRPr kumimoji="1" lang="ko-Kore-KR" altLang="en-US" sz="40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258E49-0D9E-4588-216D-C609EFA4199E}"/>
              </a:ext>
            </a:extLst>
          </p:cNvPr>
          <p:cNvSpPr/>
          <p:nvPr/>
        </p:nvSpPr>
        <p:spPr>
          <a:xfrm>
            <a:off x="1152712" y="3003189"/>
            <a:ext cx="10688033" cy="8014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async def </a:t>
            </a:r>
            <a:r>
              <a:rPr kumimoji="1" lang="en-US" altLang="ko-Kore-KR" sz="32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on_ready</a:t>
            </a:r>
            <a:r>
              <a:rPr kumimoji="1" lang="en-US" altLang="ko-Kore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():</a:t>
            </a:r>
            <a:endParaRPr kumimoji="1" lang="ko-Kore-KR" altLang="en-US" sz="32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9B21A8-FFD6-945C-BA3F-E826E401BD54}"/>
              </a:ext>
            </a:extLst>
          </p:cNvPr>
          <p:cNvSpPr/>
          <p:nvPr/>
        </p:nvSpPr>
        <p:spPr>
          <a:xfrm>
            <a:off x="351252" y="3788868"/>
            <a:ext cx="801460" cy="8014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8</a:t>
            </a:r>
            <a:endParaRPr kumimoji="1" lang="ko-Kore-KR" altLang="en-US" sz="40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24BD9A-41AF-2A2A-4ADC-87CE6AE60E6B}"/>
              </a:ext>
            </a:extLst>
          </p:cNvPr>
          <p:cNvSpPr/>
          <p:nvPr/>
        </p:nvSpPr>
        <p:spPr>
          <a:xfrm>
            <a:off x="1152712" y="3788866"/>
            <a:ext cx="10688033" cy="8014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  print(</a:t>
            </a:r>
            <a:r>
              <a:rPr kumimoji="1" lang="en-US" altLang="ko-Kore-KR" sz="32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client.user.name</a:t>
            </a:r>
            <a:r>
              <a:rPr kumimoji="1" lang="en-US" altLang="ko-Kore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+‘, Starting Now...’)</a:t>
            </a:r>
            <a:endParaRPr kumimoji="1" lang="ko-Kore-KR" altLang="en-US" sz="32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177E69-52F1-0951-5B04-A5D33F69A950}"/>
              </a:ext>
            </a:extLst>
          </p:cNvPr>
          <p:cNvSpPr/>
          <p:nvPr/>
        </p:nvSpPr>
        <p:spPr>
          <a:xfrm>
            <a:off x="351252" y="4590329"/>
            <a:ext cx="801460" cy="8014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9</a:t>
            </a:r>
            <a:endParaRPr kumimoji="1" lang="ko-Kore-KR" altLang="en-US" sz="40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E57CE8-9298-99B9-4C6C-794FBA153F7C}"/>
              </a:ext>
            </a:extLst>
          </p:cNvPr>
          <p:cNvSpPr/>
          <p:nvPr/>
        </p:nvSpPr>
        <p:spPr>
          <a:xfrm>
            <a:off x="1152712" y="4590327"/>
            <a:ext cx="10688033" cy="910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8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  </a:t>
            </a:r>
            <a:r>
              <a:rPr kumimoji="1" lang="ko-KR" altLang="en-US" sz="28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</a:t>
            </a:r>
            <a:r>
              <a:rPr kumimoji="1" lang="en-US" altLang="ko-KR" sz="28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await </a:t>
            </a:r>
            <a:r>
              <a:rPr kumimoji="1" lang="en-US" altLang="ko-KR" sz="28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client.change_presense</a:t>
            </a:r>
            <a:r>
              <a:rPr kumimoji="1" lang="en-US" altLang="ko-KR" sz="28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(activity=</a:t>
            </a:r>
            <a:r>
              <a:rPr kumimoji="1" lang="en-US" altLang="ko-KR" sz="28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discord.Game</a:t>
            </a:r>
            <a:r>
              <a:rPr kumimoji="1" lang="en-US" altLang="ko-KR" sz="28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(‘</a:t>
            </a:r>
            <a:r>
              <a:rPr kumimoji="1" lang="ko-KR" altLang="en-US" sz="28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코딩</a:t>
            </a:r>
            <a:r>
              <a:rPr kumimoji="1" lang="en-US" altLang="ko-KR" sz="28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’)</a:t>
            </a:r>
            <a:endParaRPr kumimoji="1" lang="ko-Kore-KR" altLang="en-US" sz="28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E2F408-2365-A37A-581A-115BDB8AB325}"/>
              </a:ext>
            </a:extLst>
          </p:cNvPr>
          <p:cNvSpPr/>
          <p:nvPr/>
        </p:nvSpPr>
        <p:spPr>
          <a:xfrm>
            <a:off x="351252" y="5391790"/>
            <a:ext cx="801460" cy="8014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10</a:t>
            </a:r>
            <a:endParaRPr kumimoji="1" lang="ko-Kore-KR" altLang="en-US" sz="36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10870B-4300-2531-CF1B-96258B99B724}"/>
              </a:ext>
            </a:extLst>
          </p:cNvPr>
          <p:cNvSpPr/>
          <p:nvPr/>
        </p:nvSpPr>
        <p:spPr>
          <a:xfrm>
            <a:off x="1152711" y="5391789"/>
            <a:ext cx="10688033" cy="8014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32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client.run</a:t>
            </a:r>
            <a:r>
              <a:rPr kumimoji="1" lang="en-US" altLang="ko-Kore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(token)</a:t>
            </a:r>
            <a:endParaRPr kumimoji="1" lang="ko-Kore-KR" altLang="en-US" sz="32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112795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9E52C-F1A6-A545-EAC9-09821F5A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봇 실행하기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5BB7E7-671B-1C2C-B3A7-0B5D9D2C6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F5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눌러 봇을 실행해봅시다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8C9C77-80AB-2FA1-DCC7-0762DA66B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515" y="2912847"/>
            <a:ext cx="6904794" cy="211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1727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D651A-F492-181F-2B23-592DC3D06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메시지 주고받기</a:t>
            </a:r>
            <a:endParaRPr kumimoji="1" lang="ko-Kore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499128E-2BAB-ADEB-3A6B-C71D1431FC17}"/>
              </a:ext>
            </a:extLst>
          </p:cNvPr>
          <p:cNvGrpSpPr/>
          <p:nvPr/>
        </p:nvGrpSpPr>
        <p:grpSpPr>
          <a:xfrm>
            <a:off x="2637362" y="2005618"/>
            <a:ext cx="6917278" cy="1785104"/>
            <a:chOff x="-871158" y="2953794"/>
            <a:chExt cx="6917278" cy="17851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9AE8353-03BD-40A9-3944-6085FF35A15F}"/>
                </a:ext>
              </a:extLst>
            </p:cNvPr>
            <p:cNvSpPr txBox="1"/>
            <p:nvPr/>
          </p:nvSpPr>
          <p:spPr>
            <a:xfrm>
              <a:off x="90642" y="2953794"/>
              <a:ext cx="499367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4400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메시지 내용 </a:t>
              </a:r>
              <a:r>
                <a:rPr kumimoji="1" lang="en-US" altLang="ko-KR" sz="4400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(</a:t>
              </a:r>
              <a:r>
                <a:rPr kumimoji="1" lang="ko-KR" altLang="en-US" sz="4400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문자열</a:t>
              </a:r>
              <a:r>
                <a:rPr kumimoji="1" lang="en-US" altLang="ko-KR" sz="4400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)</a:t>
              </a:r>
              <a:endParaRPr kumimoji="1" lang="ko-Kore-KR" altLang="en-US" sz="4400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D57D3AA-EC24-5395-DE62-15E1FC1F8243}"/>
                </a:ext>
              </a:extLst>
            </p:cNvPr>
            <p:cNvSpPr txBox="1"/>
            <p:nvPr/>
          </p:nvSpPr>
          <p:spPr>
            <a:xfrm>
              <a:off x="-871158" y="3723235"/>
              <a:ext cx="691727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6000" b="1" dirty="0" err="1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message.content</a:t>
              </a:r>
              <a:endParaRPr kumimoji="1" lang="ko-Kore-KR" altLang="en-US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D5942DF-E2E2-44E1-57B2-8D01717B288D}"/>
              </a:ext>
            </a:extLst>
          </p:cNvPr>
          <p:cNvGrpSpPr/>
          <p:nvPr/>
        </p:nvGrpSpPr>
        <p:grpSpPr>
          <a:xfrm>
            <a:off x="2023417" y="3975151"/>
            <a:ext cx="8145178" cy="1785104"/>
            <a:chOff x="-1485103" y="2953794"/>
            <a:chExt cx="8145178" cy="178510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AAC0B7-5148-7139-5874-55B6999713BF}"/>
                </a:ext>
              </a:extLst>
            </p:cNvPr>
            <p:cNvSpPr txBox="1"/>
            <p:nvPr/>
          </p:nvSpPr>
          <p:spPr>
            <a:xfrm>
              <a:off x="873706" y="2953794"/>
              <a:ext cx="342754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4400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메시지에 답장</a:t>
              </a:r>
              <a:endParaRPr kumimoji="1" lang="ko-Kore-KR" altLang="en-US" sz="4400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CE38EDB-C107-ED06-4F87-DE5F8202F914}"/>
                </a:ext>
              </a:extLst>
            </p:cNvPr>
            <p:cNvSpPr txBox="1"/>
            <p:nvPr/>
          </p:nvSpPr>
          <p:spPr>
            <a:xfrm>
              <a:off x="-1485103" y="3723235"/>
              <a:ext cx="814517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6000" b="1" dirty="0" err="1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message.reply</a:t>
              </a:r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(‘str’)</a:t>
              </a:r>
              <a:endParaRPr kumimoji="1" lang="ko-Kore-KR" altLang="en-US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164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D651A-F492-181F-2B23-592DC3D06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메시지 분리하기</a:t>
            </a:r>
            <a:endParaRPr kumimoji="1" lang="ko-Kore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499128E-2BAB-ADEB-3A6B-C71D1431FC17}"/>
              </a:ext>
            </a:extLst>
          </p:cNvPr>
          <p:cNvGrpSpPr/>
          <p:nvPr/>
        </p:nvGrpSpPr>
        <p:grpSpPr>
          <a:xfrm>
            <a:off x="984664" y="2212096"/>
            <a:ext cx="10222670" cy="3346713"/>
            <a:chOff x="-2616221" y="2953794"/>
            <a:chExt cx="10222670" cy="334671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9AE8353-03BD-40A9-3944-6085FF35A15F}"/>
                </a:ext>
              </a:extLst>
            </p:cNvPr>
            <p:cNvSpPr txBox="1"/>
            <p:nvPr/>
          </p:nvSpPr>
          <p:spPr>
            <a:xfrm>
              <a:off x="2495114" y="2953794"/>
              <a:ext cx="1847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kumimoji="1" lang="ko-Kore-KR" altLang="en-US" sz="4400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D57D3AA-EC24-5395-DE62-15E1FC1F8243}"/>
                </a:ext>
              </a:extLst>
            </p:cNvPr>
            <p:cNvSpPr txBox="1"/>
            <p:nvPr/>
          </p:nvSpPr>
          <p:spPr>
            <a:xfrm>
              <a:off x="-2616221" y="4169273"/>
              <a:ext cx="102226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6000" b="1" dirty="0" err="1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message.content</a:t>
              </a:r>
              <a:r>
                <a:rPr kumimoji="1" lang="en-US" altLang="ko-KR" sz="6000" b="1" dirty="0" err="1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.split</a:t>
              </a:r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(‘ ’)</a:t>
              </a:r>
              <a:endParaRPr kumimoji="1" lang="ko-Kore-KR" altLang="en-US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6E76FA-04B5-A6C4-23AD-AF792D9F5E3A}"/>
                </a:ext>
              </a:extLst>
            </p:cNvPr>
            <p:cNvSpPr txBox="1"/>
            <p:nvPr/>
          </p:nvSpPr>
          <p:spPr>
            <a:xfrm>
              <a:off x="-2162568" y="3053702"/>
              <a:ext cx="931537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메시지가 </a:t>
              </a:r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‘</a:t>
              </a:r>
              <a:r>
                <a:rPr kumimoji="1" lang="ko-KR" altLang="en-US" sz="6000" b="1" dirty="0" err="1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두카미</a:t>
              </a:r>
              <a:r>
                <a:rPr kumimoji="1" lang="ko-KR" altLang="en-US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 안녕</a:t>
              </a:r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’</a:t>
              </a:r>
              <a:r>
                <a:rPr kumimoji="1" lang="ko-KR" altLang="en-US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일 때</a:t>
              </a:r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,</a:t>
              </a:r>
              <a:endParaRPr kumimoji="1" lang="ko-Kore-KR" altLang="en-US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0F6221-A1F4-5ACA-412F-22B6F6B0DEA7}"/>
                </a:ext>
              </a:extLst>
            </p:cNvPr>
            <p:cNvSpPr txBox="1"/>
            <p:nvPr/>
          </p:nvSpPr>
          <p:spPr>
            <a:xfrm>
              <a:off x="-525906" y="5284844"/>
              <a:ext cx="604204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[‘</a:t>
              </a:r>
              <a:r>
                <a:rPr kumimoji="1" lang="ko-KR" altLang="en-US" sz="6000" b="1" dirty="0" err="1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두카미</a:t>
              </a:r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’,</a:t>
              </a:r>
              <a:r>
                <a:rPr kumimoji="1" lang="ko-KR" altLang="en-US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 </a:t>
              </a:r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‘</a:t>
              </a:r>
              <a:r>
                <a:rPr kumimoji="1" lang="ko-KR" altLang="en-US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안녕</a:t>
              </a:r>
              <a:r>
                <a:rPr kumimoji="1" lang="en-US" altLang="ko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’]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913699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9E52C-F1A6-A545-EAC9-09821F5A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봇 호출 명령어 만들기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5BB7E7-671B-1C2C-B3A7-0B5D9D2C6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봇을 호출하는 나만의 명령어를 만들어봅시다</a:t>
            </a:r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489E85-0F45-0690-598F-EB6B3297F70C}"/>
              </a:ext>
            </a:extLst>
          </p:cNvPr>
          <p:cNvSpPr/>
          <p:nvPr/>
        </p:nvSpPr>
        <p:spPr>
          <a:xfrm>
            <a:off x="351252" y="2217512"/>
            <a:ext cx="801460" cy="8014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11</a:t>
            </a:r>
            <a:endParaRPr kumimoji="1" lang="ko-Kore-KR" altLang="en-US" sz="36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BDE57F-B4F4-0443-1620-68A7BE778CE0}"/>
              </a:ext>
            </a:extLst>
          </p:cNvPr>
          <p:cNvSpPr/>
          <p:nvPr/>
        </p:nvSpPr>
        <p:spPr>
          <a:xfrm>
            <a:off x="1152712" y="2217510"/>
            <a:ext cx="10688033" cy="8014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@</a:t>
            </a:r>
            <a:r>
              <a:rPr kumimoji="1" lang="en-US" altLang="ko-KR" sz="32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client.event</a:t>
            </a:r>
            <a:endParaRPr kumimoji="1" lang="ko-Kore-KR" altLang="en-US" sz="32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28CAC2-4B9E-264C-8E00-1289BA8E2FA1}"/>
              </a:ext>
            </a:extLst>
          </p:cNvPr>
          <p:cNvSpPr/>
          <p:nvPr/>
        </p:nvSpPr>
        <p:spPr>
          <a:xfrm>
            <a:off x="351252" y="3003191"/>
            <a:ext cx="801460" cy="8014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12</a:t>
            </a:r>
            <a:endParaRPr kumimoji="1" lang="ko-Kore-KR" altLang="en-US" sz="36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258E49-0D9E-4588-216D-C609EFA4199E}"/>
              </a:ext>
            </a:extLst>
          </p:cNvPr>
          <p:cNvSpPr/>
          <p:nvPr/>
        </p:nvSpPr>
        <p:spPr>
          <a:xfrm>
            <a:off x="1152712" y="3003189"/>
            <a:ext cx="10688033" cy="8014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async def </a:t>
            </a:r>
            <a:r>
              <a:rPr kumimoji="1" lang="en-US" altLang="ko-Kore-KR" sz="32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on_message</a:t>
            </a:r>
            <a:r>
              <a:rPr kumimoji="1" lang="en-US" altLang="ko-Kore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(message):</a:t>
            </a:r>
            <a:endParaRPr kumimoji="1" lang="ko-Kore-KR" altLang="en-US" sz="32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9B21A8-FFD6-945C-BA3F-E826E401BD54}"/>
              </a:ext>
            </a:extLst>
          </p:cNvPr>
          <p:cNvSpPr/>
          <p:nvPr/>
        </p:nvSpPr>
        <p:spPr>
          <a:xfrm>
            <a:off x="351252" y="3788868"/>
            <a:ext cx="801460" cy="8014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13</a:t>
            </a:r>
            <a:endParaRPr kumimoji="1" lang="ko-Kore-KR" altLang="en-US" sz="36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24BD9A-41AF-2A2A-4ADC-87CE6AE60E6B}"/>
              </a:ext>
            </a:extLst>
          </p:cNvPr>
          <p:cNvSpPr/>
          <p:nvPr/>
        </p:nvSpPr>
        <p:spPr>
          <a:xfrm>
            <a:off x="1152712" y="3788866"/>
            <a:ext cx="10688033" cy="8014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  if </a:t>
            </a:r>
            <a:r>
              <a:rPr kumimoji="1" lang="en-US" altLang="ko-Kore-KR" sz="32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message.author.bot</a:t>
            </a:r>
            <a:r>
              <a:rPr kumimoji="1" lang="en-US" altLang="ko-Kore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: return</a:t>
            </a:r>
            <a:endParaRPr kumimoji="1" lang="ko-Kore-KR" altLang="en-US" sz="32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177E69-52F1-0951-5B04-A5D33F69A950}"/>
              </a:ext>
            </a:extLst>
          </p:cNvPr>
          <p:cNvSpPr/>
          <p:nvPr/>
        </p:nvSpPr>
        <p:spPr>
          <a:xfrm>
            <a:off x="351252" y="4590329"/>
            <a:ext cx="801460" cy="8014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14</a:t>
            </a:r>
            <a:endParaRPr kumimoji="1" lang="ko-Kore-KR" altLang="en-US" sz="36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E57CE8-9298-99B9-4C6C-794FBA153F7C}"/>
              </a:ext>
            </a:extLst>
          </p:cNvPr>
          <p:cNvSpPr/>
          <p:nvPr/>
        </p:nvSpPr>
        <p:spPr>
          <a:xfrm>
            <a:off x="1152712" y="4590327"/>
            <a:ext cx="10688033" cy="910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  msg = </a:t>
            </a:r>
            <a:r>
              <a:rPr kumimoji="1" lang="en-US" altLang="ko-KR" sz="32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message.content.split</a:t>
            </a:r>
            <a:r>
              <a:rPr kumimoji="1" lang="en-US" altLang="ko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(‘ ’)</a:t>
            </a:r>
            <a:endParaRPr kumimoji="1" lang="ko-Kore-KR" altLang="en-US" sz="32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E2F408-2365-A37A-581A-115BDB8AB325}"/>
              </a:ext>
            </a:extLst>
          </p:cNvPr>
          <p:cNvSpPr/>
          <p:nvPr/>
        </p:nvSpPr>
        <p:spPr>
          <a:xfrm>
            <a:off x="351252" y="5391790"/>
            <a:ext cx="801460" cy="8014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15</a:t>
            </a:r>
            <a:endParaRPr kumimoji="1" lang="ko-Kore-KR" altLang="en-US" sz="36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10870B-4300-2531-CF1B-96258B99B724}"/>
              </a:ext>
            </a:extLst>
          </p:cNvPr>
          <p:cNvSpPr/>
          <p:nvPr/>
        </p:nvSpPr>
        <p:spPr>
          <a:xfrm>
            <a:off x="1152711" y="5391789"/>
            <a:ext cx="10688033" cy="8014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  if msg[0] != </a:t>
            </a:r>
            <a:r>
              <a:rPr kumimoji="1" lang="en-US" altLang="ko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‘</a:t>
            </a:r>
            <a:r>
              <a:rPr kumimoji="1" lang="ko-KR" altLang="en-US" sz="32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두카미</a:t>
            </a:r>
            <a:r>
              <a:rPr kumimoji="1" lang="en-US" altLang="ko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’: return</a:t>
            </a:r>
            <a:endParaRPr kumimoji="1" lang="ko-Kore-KR" altLang="en-US" sz="32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154971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9E52C-F1A6-A545-EAC9-09821F5A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봇에게 인사하기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5BB7E7-671B-1C2C-B3A7-0B5D9D2C6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 err="1"/>
              <a:t>반가워라고</a:t>
            </a:r>
            <a:r>
              <a:rPr kumimoji="1" lang="ko-KR" altLang="en-US" dirty="0"/>
              <a:t> 답하는 인사 기능을 만들어봅시다</a:t>
            </a:r>
            <a:endParaRPr kumimoji="1" lang="ko-Kore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D45F08-77CB-1338-2126-9CB8E13D2DD2}"/>
              </a:ext>
            </a:extLst>
          </p:cNvPr>
          <p:cNvSpPr/>
          <p:nvPr/>
        </p:nvSpPr>
        <p:spPr>
          <a:xfrm>
            <a:off x="351251" y="2217511"/>
            <a:ext cx="1265129" cy="1265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6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16</a:t>
            </a:r>
            <a:endParaRPr kumimoji="1" lang="ko-Kore-KR" altLang="en-US" sz="66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59DE7C2-0D75-EAF7-76A7-D89A3362DBD8}"/>
              </a:ext>
            </a:extLst>
          </p:cNvPr>
          <p:cNvSpPr/>
          <p:nvPr/>
        </p:nvSpPr>
        <p:spPr>
          <a:xfrm>
            <a:off x="1616380" y="2217510"/>
            <a:ext cx="10224365" cy="1265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66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  </a:t>
            </a:r>
            <a:r>
              <a:rPr kumimoji="1" lang="en-US" altLang="ko-Kore-KR" sz="66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if msg[1] == ‘</a:t>
            </a:r>
            <a:r>
              <a:rPr kumimoji="1" lang="ko-KR" altLang="en-US" sz="66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안녕</a:t>
            </a:r>
            <a:r>
              <a:rPr kumimoji="1" lang="en-US" altLang="ko-KR" sz="66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’:</a:t>
            </a:r>
            <a:endParaRPr kumimoji="1" lang="ko-Kore-KR" altLang="en-US" sz="66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EDAF395-A892-7BE2-26C0-C9C624069F3B}"/>
              </a:ext>
            </a:extLst>
          </p:cNvPr>
          <p:cNvSpPr/>
          <p:nvPr/>
        </p:nvSpPr>
        <p:spPr>
          <a:xfrm>
            <a:off x="351251" y="3482640"/>
            <a:ext cx="1265129" cy="1265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6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17</a:t>
            </a:r>
            <a:endParaRPr kumimoji="1" lang="ko-Kore-KR" altLang="en-US" sz="66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EF528F-42F1-C555-58EC-7802FA53AE5E}"/>
              </a:ext>
            </a:extLst>
          </p:cNvPr>
          <p:cNvSpPr/>
          <p:nvPr/>
        </p:nvSpPr>
        <p:spPr>
          <a:xfrm>
            <a:off x="1616380" y="3482639"/>
            <a:ext cx="10224365" cy="1265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48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          </a:t>
            </a:r>
            <a:r>
              <a:rPr kumimoji="1" lang="en-US" altLang="ko-KR" sz="48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await </a:t>
            </a:r>
            <a:r>
              <a:rPr kumimoji="1" lang="en-US" altLang="ko-KR" sz="48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message.reply</a:t>
            </a:r>
            <a:r>
              <a:rPr kumimoji="1" lang="en-US" altLang="ko-KR" sz="48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(‘</a:t>
            </a:r>
            <a:r>
              <a:rPr kumimoji="1" lang="ko-KR" altLang="en-US" sz="48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반가워</a:t>
            </a:r>
            <a:r>
              <a:rPr kumimoji="1" lang="en-US" altLang="ko-KR" sz="48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’)</a:t>
            </a:r>
            <a:endParaRPr kumimoji="1" lang="ko-Kore-KR" altLang="en-US" sz="48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0CD337C-E608-B78E-6016-5B84D052F327}"/>
              </a:ext>
            </a:extLst>
          </p:cNvPr>
          <p:cNvSpPr/>
          <p:nvPr/>
        </p:nvSpPr>
        <p:spPr>
          <a:xfrm>
            <a:off x="351251" y="4747768"/>
            <a:ext cx="1265129" cy="1265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6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18</a:t>
            </a:r>
            <a:endParaRPr kumimoji="1" lang="ko-Kore-KR" altLang="en-US" sz="66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9643B7-75B9-AF29-5D3E-DE072672A8DC}"/>
              </a:ext>
            </a:extLst>
          </p:cNvPr>
          <p:cNvSpPr/>
          <p:nvPr/>
        </p:nvSpPr>
        <p:spPr>
          <a:xfrm>
            <a:off x="1616380" y="4747767"/>
            <a:ext cx="10224365" cy="1265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66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client.run</a:t>
            </a:r>
            <a:r>
              <a:rPr kumimoji="1" lang="en-US" altLang="ko-Kore-KR" sz="66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(token)</a:t>
            </a:r>
            <a:endParaRPr kumimoji="1" lang="ko-Kore-KR" altLang="en-US" sz="66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995050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9E52C-F1A6-A545-EAC9-09821F5A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봇 실행하기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5BB7E7-671B-1C2C-B3A7-0B5D9D2C6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F5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눌러 봇을 실행해봅시다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FD23FC-5405-AE86-34FA-B29B3AB98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601" y="2682859"/>
            <a:ext cx="6904794" cy="266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0489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9E52C-F1A6-A545-EAC9-09821F5A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메시지 삭제하기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5BB7E7-671B-1C2C-B3A7-0B5D9D2C6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보낸 메시지를 삭제하는 기능을 만들어봅시다</a:t>
            </a:r>
            <a:endParaRPr kumimoji="1" lang="ko-Kore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D45F08-77CB-1338-2126-9CB8E13D2DD2}"/>
              </a:ext>
            </a:extLst>
          </p:cNvPr>
          <p:cNvSpPr/>
          <p:nvPr/>
        </p:nvSpPr>
        <p:spPr>
          <a:xfrm>
            <a:off x="351251" y="2217511"/>
            <a:ext cx="1265129" cy="1265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6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18</a:t>
            </a:r>
            <a:endParaRPr kumimoji="1" lang="ko-Kore-KR" altLang="en-US" sz="66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59DE7C2-0D75-EAF7-76A7-D89A3362DBD8}"/>
              </a:ext>
            </a:extLst>
          </p:cNvPr>
          <p:cNvSpPr/>
          <p:nvPr/>
        </p:nvSpPr>
        <p:spPr>
          <a:xfrm>
            <a:off x="1616380" y="2217510"/>
            <a:ext cx="10224365" cy="1265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66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  </a:t>
            </a:r>
            <a:r>
              <a:rPr kumimoji="1" lang="en-US" altLang="ko-Kore-KR" sz="66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if msg[1] == ‘</a:t>
            </a:r>
            <a:r>
              <a:rPr kumimoji="1" lang="ko-KR" altLang="en-US" sz="66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삭제</a:t>
            </a:r>
            <a:r>
              <a:rPr kumimoji="1" lang="en-US" altLang="ko-KR" sz="66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’:</a:t>
            </a:r>
            <a:endParaRPr kumimoji="1" lang="ko-Kore-KR" altLang="en-US" sz="66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EDAF395-A892-7BE2-26C0-C9C624069F3B}"/>
              </a:ext>
            </a:extLst>
          </p:cNvPr>
          <p:cNvSpPr/>
          <p:nvPr/>
        </p:nvSpPr>
        <p:spPr>
          <a:xfrm>
            <a:off x="351251" y="3482640"/>
            <a:ext cx="1265129" cy="1265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6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19</a:t>
            </a:r>
            <a:endParaRPr kumimoji="1" lang="ko-Kore-KR" altLang="en-US" sz="66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EF528F-42F1-C555-58EC-7802FA53AE5E}"/>
              </a:ext>
            </a:extLst>
          </p:cNvPr>
          <p:cNvSpPr/>
          <p:nvPr/>
        </p:nvSpPr>
        <p:spPr>
          <a:xfrm>
            <a:off x="1616380" y="3482639"/>
            <a:ext cx="10224365" cy="1265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54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          </a:t>
            </a:r>
            <a:r>
              <a:rPr kumimoji="1" lang="en-US" altLang="ko-KR" sz="54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await </a:t>
            </a:r>
            <a:r>
              <a:rPr kumimoji="1" lang="en-US" altLang="ko-KR" sz="54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message.delete</a:t>
            </a:r>
            <a:r>
              <a:rPr kumimoji="1" lang="en-US" altLang="ko-KR" sz="54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()</a:t>
            </a:r>
            <a:endParaRPr kumimoji="1" lang="ko-Kore-KR" altLang="en-US" sz="54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0CD337C-E608-B78E-6016-5B84D052F327}"/>
              </a:ext>
            </a:extLst>
          </p:cNvPr>
          <p:cNvSpPr/>
          <p:nvPr/>
        </p:nvSpPr>
        <p:spPr>
          <a:xfrm>
            <a:off x="351251" y="4747768"/>
            <a:ext cx="1265129" cy="1265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6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20</a:t>
            </a:r>
            <a:endParaRPr kumimoji="1" lang="ko-Kore-KR" altLang="en-US" sz="66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9643B7-75B9-AF29-5D3E-DE072672A8DC}"/>
              </a:ext>
            </a:extLst>
          </p:cNvPr>
          <p:cNvSpPr/>
          <p:nvPr/>
        </p:nvSpPr>
        <p:spPr>
          <a:xfrm>
            <a:off x="1616380" y="4747767"/>
            <a:ext cx="10224365" cy="1265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66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client.run</a:t>
            </a:r>
            <a:r>
              <a:rPr kumimoji="1" lang="en-US" altLang="ko-Kore-KR" sz="66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(token)</a:t>
            </a:r>
            <a:endParaRPr kumimoji="1" lang="ko-Kore-KR" altLang="en-US" sz="66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5933698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9E52C-F1A6-A545-EAC9-09821F5A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메시지에 반응하기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5BB7E7-671B-1C2C-B3A7-0B5D9D2C6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보낸 메시지에 봇이 반응하는 기능을 만들어봅시다</a:t>
            </a:r>
            <a:endParaRPr kumimoji="1" lang="ko-Kore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D45F08-77CB-1338-2126-9CB8E13D2DD2}"/>
              </a:ext>
            </a:extLst>
          </p:cNvPr>
          <p:cNvSpPr/>
          <p:nvPr/>
        </p:nvSpPr>
        <p:spPr>
          <a:xfrm>
            <a:off x="351251" y="2217511"/>
            <a:ext cx="1265129" cy="1265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6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20</a:t>
            </a:r>
            <a:endParaRPr kumimoji="1" lang="ko-Kore-KR" altLang="en-US" sz="66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59DE7C2-0D75-EAF7-76A7-D89A3362DBD8}"/>
              </a:ext>
            </a:extLst>
          </p:cNvPr>
          <p:cNvSpPr/>
          <p:nvPr/>
        </p:nvSpPr>
        <p:spPr>
          <a:xfrm>
            <a:off x="1616380" y="2217510"/>
            <a:ext cx="10224365" cy="1265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66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  </a:t>
            </a:r>
            <a:r>
              <a:rPr kumimoji="1" lang="en-US" altLang="ko-Kore-KR" sz="66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if msg[1] == ‘</a:t>
            </a:r>
            <a:r>
              <a:rPr kumimoji="1" lang="ko-KR" altLang="en-US" sz="66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반응</a:t>
            </a:r>
            <a:r>
              <a:rPr kumimoji="1" lang="en-US" altLang="ko-KR" sz="66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’:</a:t>
            </a:r>
            <a:endParaRPr kumimoji="1" lang="ko-Kore-KR" altLang="en-US" sz="66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EDAF395-A892-7BE2-26C0-C9C624069F3B}"/>
              </a:ext>
            </a:extLst>
          </p:cNvPr>
          <p:cNvSpPr/>
          <p:nvPr/>
        </p:nvSpPr>
        <p:spPr>
          <a:xfrm>
            <a:off x="351251" y="3482640"/>
            <a:ext cx="1265129" cy="1265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6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21</a:t>
            </a:r>
            <a:endParaRPr kumimoji="1" lang="ko-Kore-KR" altLang="en-US" sz="66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EF528F-42F1-C555-58EC-7802FA53AE5E}"/>
              </a:ext>
            </a:extLst>
          </p:cNvPr>
          <p:cNvSpPr/>
          <p:nvPr/>
        </p:nvSpPr>
        <p:spPr>
          <a:xfrm>
            <a:off x="1616380" y="3482639"/>
            <a:ext cx="10224365" cy="1265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40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          </a:t>
            </a:r>
            <a:r>
              <a:rPr kumimoji="1" lang="en-US" altLang="ko-KR" sz="40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await </a:t>
            </a:r>
            <a:r>
              <a:rPr kumimoji="1" lang="en-US" altLang="ko-KR" sz="40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message.add_reaction</a:t>
            </a:r>
            <a:r>
              <a:rPr kumimoji="1" lang="en-US" altLang="ko-KR" sz="40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(‘</a:t>
            </a:r>
            <a:r>
              <a:rPr lang="ko-Kore-KR" altLang="en-US" sz="1600" dirty="0"/>
              <a:t>❤️</a:t>
            </a:r>
            <a:r>
              <a:rPr kumimoji="1" lang="en-US" altLang="ko-KR" sz="40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’)</a:t>
            </a:r>
            <a:endParaRPr kumimoji="1" lang="ko-Kore-KR" altLang="en-US" sz="40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0CD337C-E608-B78E-6016-5B84D052F327}"/>
              </a:ext>
            </a:extLst>
          </p:cNvPr>
          <p:cNvSpPr/>
          <p:nvPr/>
        </p:nvSpPr>
        <p:spPr>
          <a:xfrm>
            <a:off x="351251" y="4747768"/>
            <a:ext cx="1265129" cy="1265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6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2</a:t>
            </a:r>
            <a:r>
              <a:rPr kumimoji="1" lang="en-US" altLang="ko-KR" sz="66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2</a:t>
            </a:r>
            <a:endParaRPr kumimoji="1" lang="ko-Kore-KR" altLang="en-US" sz="66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9643B7-75B9-AF29-5D3E-DE072672A8DC}"/>
              </a:ext>
            </a:extLst>
          </p:cNvPr>
          <p:cNvSpPr/>
          <p:nvPr/>
        </p:nvSpPr>
        <p:spPr>
          <a:xfrm>
            <a:off x="1616380" y="4747767"/>
            <a:ext cx="10224365" cy="1265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66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client.run</a:t>
            </a:r>
            <a:r>
              <a:rPr kumimoji="1" lang="en-US" altLang="ko-Kore-KR" sz="66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(token)</a:t>
            </a:r>
            <a:endParaRPr kumimoji="1" lang="ko-Kore-KR" altLang="en-US" sz="66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344204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D651A-F492-181F-2B23-592DC3D06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파이썬이란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D2D648-FFB9-49C8-13D6-BC5A35AFF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35" y="2016616"/>
            <a:ext cx="3863662" cy="38636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465CE5-BE68-F3D6-7577-A3DAAA973F42}"/>
              </a:ext>
            </a:extLst>
          </p:cNvPr>
          <p:cNvSpPr txBox="1"/>
          <p:nvPr/>
        </p:nvSpPr>
        <p:spPr>
          <a:xfrm>
            <a:off x="5324692" y="3486782"/>
            <a:ext cx="5832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54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“</a:t>
            </a:r>
            <a:r>
              <a:rPr kumimoji="1" lang="ko-KR" altLang="en-US" sz="54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가장 간결한 언어</a:t>
            </a:r>
            <a:r>
              <a:rPr kumimoji="1" lang="en-US" altLang="ko-KR" sz="54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”	</a:t>
            </a:r>
            <a:endParaRPr kumimoji="1" lang="ko-Kore-KR" altLang="en-US" sz="5400" b="1" dirty="0"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9D4434-BB8A-10DB-F048-BA64AAC98BBE}"/>
              </a:ext>
            </a:extLst>
          </p:cNvPr>
          <p:cNvSpPr txBox="1"/>
          <p:nvPr/>
        </p:nvSpPr>
        <p:spPr>
          <a:xfrm>
            <a:off x="7299169" y="4410112"/>
            <a:ext cx="1883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-</a:t>
            </a:r>
            <a:r>
              <a:rPr kumimoji="1" lang="en-US" altLang="ko-KR" b="1" dirty="0" err="1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Seokho</a:t>
            </a:r>
            <a:r>
              <a:rPr kumimoji="1" lang="en-US" altLang="ko-KR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 Lee	</a:t>
            </a:r>
            <a:endParaRPr kumimoji="1" lang="ko-Kore-KR" altLang="en-US" b="1" dirty="0"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7032371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9E52C-F1A6-A545-EAC9-09821F5A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덧셈 기능 만들기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5BB7E7-671B-1C2C-B3A7-0B5D9D2C6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배운 내용을 바탕으로 덧셈 기능을 만들어봅시다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2B6AD-684C-84DD-C0BE-03075FA3753D}"/>
              </a:ext>
            </a:extLst>
          </p:cNvPr>
          <p:cNvSpPr txBox="1"/>
          <p:nvPr/>
        </p:nvSpPr>
        <p:spPr>
          <a:xfrm>
            <a:off x="873263" y="2194079"/>
            <a:ext cx="1044548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dirty="0" err="1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호출어와</a:t>
            </a:r>
            <a:r>
              <a:rPr kumimoji="1" lang="ko-KR" altLang="en-US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</a:t>
            </a:r>
            <a:r>
              <a:rPr kumimoji="1" lang="en-US" altLang="ko-KR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‘</a:t>
            </a:r>
            <a:r>
              <a:rPr kumimoji="1" lang="ko-KR" altLang="en-US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덧셈</a:t>
            </a:r>
            <a:r>
              <a:rPr kumimoji="1" lang="en-US" altLang="ko-KR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’,</a:t>
            </a:r>
            <a:r>
              <a:rPr kumimoji="1" lang="ko-KR" altLang="en-US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정수 두 개를 입력하면 답장</a:t>
            </a:r>
            <a:endParaRPr kumimoji="1" lang="en-US" altLang="ko-KR" sz="4400" dirty="0"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  <a:p>
            <a:pPr algn="ctr"/>
            <a:r>
              <a:rPr kumimoji="1" lang="en-US" altLang="ko-KR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(</a:t>
            </a:r>
            <a:r>
              <a:rPr kumimoji="1" lang="ko-KR" altLang="en-US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예</a:t>
            </a:r>
            <a:r>
              <a:rPr kumimoji="1" lang="en-US" altLang="ko-KR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)</a:t>
            </a:r>
            <a:r>
              <a:rPr kumimoji="1" lang="ko-KR" altLang="en-US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</a:t>
            </a:r>
            <a:r>
              <a:rPr kumimoji="1" lang="ko-KR" altLang="en-US" sz="4400" dirty="0" err="1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두카미</a:t>
            </a:r>
            <a:r>
              <a:rPr kumimoji="1" lang="ko-KR" altLang="en-US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덧셈 </a:t>
            </a:r>
            <a:r>
              <a:rPr kumimoji="1" lang="en-US" altLang="ko-KR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5</a:t>
            </a:r>
            <a:r>
              <a:rPr kumimoji="1" lang="ko-KR" altLang="en-US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</a:t>
            </a:r>
            <a:r>
              <a:rPr kumimoji="1" lang="en-US" altLang="ko-KR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10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978D8F8-0C6C-157B-2579-96CC38F85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096" y="3836123"/>
            <a:ext cx="6145803" cy="235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31903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35080-A05E-6AD3-FBCA-FDAF539E0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252" y="2738530"/>
            <a:ext cx="11489496" cy="1498924"/>
          </a:xfrm>
        </p:spPr>
        <p:txBody>
          <a:bodyPr/>
          <a:lstStyle/>
          <a:p>
            <a:r>
              <a:rPr kumimoji="1" lang="ko-KR" altLang="en-US" dirty="0"/>
              <a:t>학교생활 봇 만들기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737287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9E52C-F1A6-A545-EAC9-09821F5A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school.py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설치하기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5BB7E7-671B-1C2C-B3A7-0B5D9D2C6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모듈을 다운받고 파이썬 코드와 같은 위치로 옮깁시다</a:t>
            </a:r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89F6AA-346B-E6D8-8294-A295B1C8164A}"/>
              </a:ext>
            </a:extLst>
          </p:cNvPr>
          <p:cNvGrpSpPr/>
          <p:nvPr/>
        </p:nvGrpSpPr>
        <p:grpSpPr>
          <a:xfrm>
            <a:off x="916582" y="3191645"/>
            <a:ext cx="4424609" cy="1667771"/>
            <a:chOff x="1381856" y="3117500"/>
            <a:chExt cx="4424609" cy="16677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31B14C-030D-F50B-19FE-26151A920DC7}"/>
                </a:ext>
              </a:extLst>
            </p:cNvPr>
            <p:cNvSpPr txBox="1"/>
            <p:nvPr/>
          </p:nvSpPr>
          <p:spPr>
            <a:xfrm>
              <a:off x="2203396" y="3117500"/>
              <a:ext cx="27815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400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Medium" panose="020B0500000000000000" pitchFamily="34" charset="-128"/>
                  <a:ea typeface="Noto Sans CJK KR Medium" panose="020B0500000000000000" pitchFamily="34" charset="-128"/>
                </a:rPr>
                <a:t>접속하세요</a:t>
              </a:r>
              <a:endParaRPr kumimoji="1" lang="ko-Kore-KR" altLang="en-US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7168F5-6EED-C7FE-1BB9-A6FEC7505A1C}"/>
                </a:ext>
              </a:extLst>
            </p:cNvPr>
            <p:cNvSpPr txBox="1"/>
            <p:nvPr/>
          </p:nvSpPr>
          <p:spPr>
            <a:xfrm>
              <a:off x="1381856" y="3769608"/>
              <a:ext cx="442460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6000" b="1" dirty="0" err="1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dgsw.me</a:t>
              </a:r>
              <a:r>
                <a:rPr kumimoji="1" lang="en-US" altLang="ko-Kore-KR" sz="6000" b="1" dirty="0">
                  <a:effectLst>
                    <a:outerShdw blurRad="50800" dist="38100" dir="2700000" algn="tl" rotWithShape="0">
                      <a:prstClr val="black">
                        <a:alpha val="17000"/>
                      </a:prstClr>
                    </a:outerShdw>
                  </a:effectLst>
                  <a:latin typeface="Noto Sans CJK KR Black" panose="020B0500000000000000" pitchFamily="34" charset="-128"/>
                  <a:ea typeface="Noto Sans CJK KR Black" panose="020B0500000000000000" pitchFamily="34" charset="-128"/>
                </a:rPr>
                <a:t>/s</a:t>
              </a:r>
              <a:endParaRPr kumimoji="1" lang="ko-Kore-KR" altLang="en-US" sz="60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endParaRPr>
            </a:p>
          </p:txBody>
        </p:sp>
      </p:grp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D61744B-19D9-8D83-BAA8-BF18AF320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720" y="2682859"/>
            <a:ext cx="5419738" cy="288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76990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9E52C-F1A6-A545-EAC9-09821F5A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school.py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불러오기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5BB7E7-671B-1C2C-B3A7-0B5D9D2C6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새 파이썬 파일을 만들어 </a:t>
            </a:r>
            <a:r>
              <a:rPr kumimoji="1" lang="en-US" altLang="ko-KR" dirty="0" err="1"/>
              <a:t>school.py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사용해봅시다</a:t>
            </a:r>
            <a:endParaRPr kumimoji="1" lang="ko-Kore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457CC8-E014-CDCD-9673-F079E3CE555C}"/>
              </a:ext>
            </a:extLst>
          </p:cNvPr>
          <p:cNvSpPr/>
          <p:nvPr/>
        </p:nvSpPr>
        <p:spPr>
          <a:xfrm>
            <a:off x="351251" y="3407676"/>
            <a:ext cx="1265129" cy="1265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72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1</a:t>
            </a:r>
            <a:endParaRPr kumimoji="1" lang="ko-Kore-KR" altLang="en-US" sz="72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4BEF67-443D-8ADD-3C11-62CA8813E808}"/>
              </a:ext>
            </a:extLst>
          </p:cNvPr>
          <p:cNvSpPr/>
          <p:nvPr/>
        </p:nvSpPr>
        <p:spPr>
          <a:xfrm>
            <a:off x="1616380" y="3407675"/>
            <a:ext cx="10224365" cy="1265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66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import school</a:t>
            </a:r>
            <a:endParaRPr kumimoji="1" lang="ko-Kore-KR" altLang="en-US" sz="66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4841266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9E52C-F1A6-A545-EAC9-09821F5A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school.py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사용해보기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5BB7E7-671B-1C2C-B3A7-0B5D9D2C6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어제의 급식 정보와 시간표를 확인해봅시다</a:t>
            </a:r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489E85-0F45-0690-598F-EB6B3297F70C}"/>
              </a:ext>
            </a:extLst>
          </p:cNvPr>
          <p:cNvSpPr/>
          <p:nvPr/>
        </p:nvSpPr>
        <p:spPr>
          <a:xfrm>
            <a:off x="351252" y="2217512"/>
            <a:ext cx="801460" cy="8014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1</a:t>
            </a:r>
            <a:endParaRPr kumimoji="1" lang="ko-Kore-KR" altLang="en-US" sz="36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BDE57F-B4F4-0443-1620-68A7BE778CE0}"/>
              </a:ext>
            </a:extLst>
          </p:cNvPr>
          <p:cNvSpPr/>
          <p:nvPr/>
        </p:nvSpPr>
        <p:spPr>
          <a:xfrm>
            <a:off x="1152712" y="2217510"/>
            <a:ext cx="10688033" cy="8014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import school</a:t>
            </a:r>
            <a:endParaRPr kumimoji="1" lang="ko-Kore-KR" altLang="en-US" sz="32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28CAC2-4B9E-264C-8E00-1289BA8E2FA1}"/>
              </a:ext>
            </a:extLst>
          </p:cNvPr>
          <p:cNvSpPr/>
          <p:nvPr/>
        </p:nvSpPr>
        <p:spPr>
          <a:xfrm>
            <a:off x="351252" y="3003191"/>
            <a:ext cx="801460" cy="8014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2</a:t>
            </a:r>
            <a:endParaRPr kumimoji="1" lang="ko-Kore-KR" altLang="en-US" sz="36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258E49-0D9E-4588-216D-C609EFA4199E}"/>
              </a:ext>
            </a:extLst>
          </p:cNvPr>
          <p:cNvSpPr/>
          <p:nvPr/>
        </p:nvSpPr>
        <p:spPr>
          <a:xfrm>
            <a:off x="1152712" y="3003189"/>
            <a:ext cx="10688033" cy="8014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name</a:t>
            </a:r>
            <a:r>
              <a:rPr kumimoji="1" lang="ko-KR" altLang="en-US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</a:t>
            </a:r>
            <a:r>
              <a:rPr kumimoji="1" lang="en-US" altLang="ko-Kore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=</a:t>
            </a:r>
            <a:r>
              <a:rPr kumimoji="1" lang="ko-KR" altLang="en-US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</a:t>
            </a:r>
            <a:r>
              <a:rPr kumimoji="1" lang="en-US" altLang="ko-Kore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‘</a:t>
            </a:r>
            <a:r>
              <a:rPr kumimoji="1" lang="ko-KR" altLang="en-US" sz="32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대구소프트웨어마이스터고등학교</a:t>
            </a:r>
            <a:r>
              <a:rPr kumimoji="1" lang="en-US" altLang="ko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’</a:t>
            </a:r>
            <a:endParaRPr kumimoji="1" lang="ko-Kore-KR" altLang="en-US" sz="32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9B21A8-FFD6-945C-BA3F-E826E401BD54}"/>
              </a:ext>
            </a:extLst>
          </p:cNvPr>
          <p:cNvSpPr/>
          <p:nvPr/>
        </p:nvSpPr>
        <p:spPr>
          <a:xfrm>
            <a:off x="351252" y="3788868"/>
            <a:ext cx="801460" cy="8014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3</a:t>
            </a:r>
            <a:endParaRPr kumimoji="1" lang="ko-Kore-KR" altLang="en-US" sz="36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24BD9A-41AF-2A2A-4ADC-87CE6AE60E6B}"/>
              </a:ext>
            </a:extLst>
          </p:cNvPr>
          <p:cNvSpPr/>
          <p:nvPr/>
        </p:nvSpPr>
        <p:spPr>
          <a:xfrm>
            <a:off x="1152712" y="3788866"/>
            <a:ext cx="10688033" cy="8014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date = 20220429</a:t>
            </a:r>
            <a:endParaRPr kumimoji="1" lang="ko-Kore-KR" altLang="en-US" sz="32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177E69-52F1-0951-5B04-A5D33F69A950}"/>
              </a:ext>
            </a:extLst>
          </p:cNvPr>
          <p:cNvSpPr/>
          <p:nvPr/>
        </p:nvSpPr>
        <p:spPr>
          <a:xfrm>
            <a:off x="351252" y="4590329"/>
            <a:ext cx="801460" cy="8014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4</a:t>
            </a:r>
            <a:endParaRPr kumimoji="1" lang="ko-Kore-KR" altLang="en-US" sz="36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E57CE8-9298-99B9-4C6C-794FBA153F7C}"/>
              </a:ext>
            </a:extLst>
          </p:cNvPr>
          <p:cNvSpPr/>
          <p:nvPr/>
        </p:nvSpPr>
        <p:spPr>
          <a:xfrm>
            <a:off x="1152711" y="4540840"/>
            <a:ext cx="10688033" cy="910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print(</a:t>
            </a:r>
            <a:r>
              <a:rPr kumimoji="1" lang="en-US" altLang="ko-Kore-KR" sz="32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school</a:t>
            </a:r>
            <a:r>
              <a:rPr kumimoji="1" lang="en-US" altLang="ko-KR" sz="32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.Meal</a:t>
            </a:r>
            <a:r>
              <a:rPr kumimoji="1" lang="en-US" altLang="ko-Kore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(name,</a:t>
            </a:r>
            <a:r>
              <a:rPr kumimoji="1" lang="en-US" altLang="ko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2,date))</a:t>
            </a:r>
            <a:endParaRPr kumimoji="1" lang="ko-Kore-KR" altLang="en-US" sz="32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E2F408-2365-A37A-581A-115BDB8AB325}"/>
              </a:ext>
            </a:extLst>
          </p:cNvPr>
          <p:cNvSpPr/>
          <p:nvPr/>
        </p:nvSpPr>
        <p:spPr>
          <a:xfrm>
            <a:off x="351252" y="5391790"/>
            <a:ext cx="801460" cy="8014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b="1" dirty="0">
                <a:solidFill>
                  <a:sysClr val="windowText" lastClr="000000"/>
                </a:solidFill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5</a:t>
            </a:r>
            <a:endParaRPr kumimoji="1" lang="ko-Kore-KR" altLang="en-US" sz="3600" b="1" dirty="0">
              <a:solidFill>
                <a:sysClr val="windowText" lastClr="000000"/>
              </a:solidFill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10870B-4300-2531-CF1B-96258B99B724}"/>
              </a:ext>
            </a:extLst>
          </p:cNvPr>
          <p:cNvSpPr/>
          <p:nvPr/>
        </p:nvSpPr>
        <p:spPr>
          <a:xfrm>
            <a:off x="1152711" y="5391789"/>
            <a:ext cx="10688033" cy="8014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print(</a:t>
            </a:r>
            <a:r>
              <a:rPr kumimoji="1" lang="en-US" altLang="ko-Kore-KR" sz="32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school</a:t>
            </a:r>
            <a:r>
              <a:rPr kumimoji="1" lang="en-US" altLang="ko-KR" sz="32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.ClassAll</a:t>
            </a:r>
            <a:r>
              <a:rPr kumimoji="1" lang="en-US" altLang="ko-Kore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(name,1,</a:t>
            </a:r>
            <a:r>
              <a:rPr kumimoji="1" lang="en-US" altLang="ko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2,date))</a:t>
            </a:r>
            <a:endParaRPr kumimoji="1" lang="ko-Kore-KR" altLang="en-US" sz="32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8907489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9E52C-F1A6-A545-EAC9-09821F5A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학교생활 봇 만들기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5BB7E7-671B-1C2C-B3A7-0B5D9D2C6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급식 정보와 시간표를 확인할 수 있는 봇을 만듭시다</a:t>
            </a:r>
            <a:endParaRPr kumimoji="1" lang="ko-Kore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E57CE8-9298-99B9-4C6C-794FBA153F7C}"/>
              </a:ext>
            </a:extLst>
          </p:cNvPr>
          <p:cNvSpPr/>
          <p:nvPr/>
        </p:nvSpPr>
        <p:spPr>
          <a:xfrm>
            <a:off x="751981" y="3955744"/>
            <a:ext cx="10688033" cy="910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32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school</a:t>
            </a:r>
            <a:r>
              <a:rPr kumimoji="1" lang="en-US" altLang="ko-KR" sz="32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.Meal</a:t>
            </a:r>
            <a:r>
              <a:rPr kumimoji="1" lang="en-US" altLang="ko-Kore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(</a:t>
            </a:r>
            <a:r>
              <a:rPr kumimoji="1" lang="en-US" altLang="ko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‘</a:t>
            </a:r>
            <a:r>
              <a:rPr kumimoji="1" lang="ko-KR" altLang="en-US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학교명</a:t>
            </a:r>
            <a:r>
              <a:rPr kumimoji="1" lang="en-US" altLang="ko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’</a:t>
            </a:r>
            <a:r>
              <a:rPr kumimoji="1" lang="en-US" altLang="ko-Kore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,</a:t>
            </a:r>
            <a:r>
              <a:rPr kumimoji="1" lang="en-US" altLang="ko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2,20220429)</a:t>
            </a:r>
            <a:endParaRPr kumimoji="1" lang="ko-Kore-KR" altLang="en-US" sz="32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10870B-4300-2531-CF1B-96258B99B724}"/>
              </a:ext>
            </a:extLst>
          </p:cNvPr>
          <p:cNvSpPr/>
          <p:nvPr/>
        </p:nvSpPr>
        <p:spPr>
          <a:xfrm>
            <a:off x="751980" y="5181446"/>
            <a:ext cx="10688033" cy="8014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32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school</a:t>
            </a:r>
            <a:r>
              <a:rPr kumimoji="1" lang="en-US" altLang="ko-KR" sz="3200" dirty="0" err="1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.ClassAll</a:t>
            </a:r>
            <a:r>
              <a:rPr kumimoji="1" lang="en-US" altLang="ko-Kore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(</a:t>
            </a:r>
            <a:r>
              <a:rPr kumimoji="1" lang="en-US" altLang="ko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‘</a:t>
            </a:r>
            <a:r>
              <a:rPr kumimoji="1" lang="ko-KR" altLang="en-US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학교명</a:t>
            </a:r>
            <a:r>
              <a:rPr kumimoji="1" lang="en-US" altLang="ko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’</a:t>
            </a:r>
            <a:r>
              <a:rPr kumimoji="1" lang="en-US" altLang="ko-Kore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,</a:t>
            </a:r>
            <a:r>
              <a:rPr kumimoji="1" lang="ko-KR" altLang="en-US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반</a:t>
            </a:r>
            <a:r>
              <a:rPr kumimoji="1" lang="en-US" altLang="ko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,</a:t>
            </a:r>
            <a:r>
              <a:rPr kumimoji="1" lang="ko-KR" altLang="en-US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번호</a:t>
            </a:r>
            <a:r>
              <a:rPr kumimoji="1" lang="en-US" altLang="ko-KR" sz="3200" dirty="0">
                <a:solidFill>
                  <a:sysClr val="windowText" lastClr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,20220429)</a:t>
            </a:r>
            <a:endParaRPr kumimoji="1" lang="ko-Kore-KR" altLang="en-US" sz="3200" dirty="0">
              <a:solidFill>
                <a:sysClr val="windowText" lastClr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2B6AD-684C-84DD-C0BE-03075FA3753D}"/>
              </a:ext>
            </a:extLst>
          </p:cNvPr>
          <p:cNvSpPr txBox="1"/>
          <p:nvPr/>
        </p:nvSpPr>
        <p:spPr>
          <a:xfrm>
            <a:off x="1055996" y="2194079"/>
            <a:ext cx="100800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dirty="0" err="1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호출어와</a:t>
            </a:r>
            <a:r>
              <a:rPr kumimoji="1" lang="ko-KR" altLang="en-US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</a:t>
            </a:r>
            <a:r>
              <a:rPr kumimoji="1" lang="en-US" altLang="ko-KR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‘</a:t>
            </a:r>
            <a:r>
              <a:rPr kumimoji="1" lang="ko-KR" altLang="en-US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급식</a:t>
            </a:r>
            <a:r>
              <a:rPr kumimoji="1" lang="en-US" altLang="ko-KR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’</a:t>
            </a:r>
            <a:r>
              <a:rPr kumimoji="1" lang="ko-KR" altLang="en-US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을 입력하면 </a:t>
            </a:r>
            <a:r>
              <a:rPr kumimoji="1" lang="ko-KR" altLang="en-US" sz="4400" dirty="0" err="1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급식표</a:t>
            </a:r>
            <a:r>
              <a:rPr kumimoji="1" lang="ko-KR" altLang="en-US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답장</a:t>
            </a:r>
            <a:endParaRPr kumimoji="1" lang="en-US" altLang="ko-KR" sz="4400" dirty="0"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  <a:p>
            <a:pPr algn="ctr"/>
            <a:r>
              <a:rPr kumimoji="1" lang="ko-KR" altLang="en-US" sz="4400" dirty="0" err="1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호출어와</a:t>
            </a:r>
            <a:r>
              <a:rPr kumimoji="1" lang="ko-KR" altLang="en-US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</a:t>
            </a:r>
            <a:r>
              <a:rPr kumimoji="1" lang="en-US" altLang="ko-KR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‘</a:t>
            </a:r>
            <a:r>
              <a:rPr kumimoji="1" lang="ko-KR" altLang="en-US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시간표</a:t>
            </a:r>
            <a:r>
              <a:rPr kumimoji="1" lang="en-US" altLang="ko-KR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’</a:t>
            </a:r>
            <a:r>
              <a:rPr kumimoji="1" lang="ko-KR" altLang="en-US" sz="4400" dirty="0" err="1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를</a:t>
            </a:r>
            <a:r>
              <a:rPr kumimoji="1" lang="ko-KR" altLang="en-US" sz="4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입력하면 시간표 답장</a:t>
            </a:r>
            <a:endParaRPr kumimoji="1" lang="ko-Kore-KR" altLang="en-US" sz="4400" dirty="0"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6672386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35080-A05E-6AD3-FBCA-FDAF539E0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253" y="2592393"/>
            <a:ext cx="11489496" cy="1498924"/>
          </a:xfrm>
        </p:spPr>
        <p:txBody>
          <a:bodyPr/>
          <a:lstStyle/>
          <a:p>
            <a:r>
              <a:rPr kumimoji="1" lang="ko-KR" altLang="en-US" dirty="0" err="1"/>
              <a:t>디스코드</a:t>
            </a:r>
            <a:r>
              <a:rPr kumimoji="1" lang="ko-KR" altLang="en-US" dirty="0"/>
              <a:t> 봇 만들기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881051-AA2D-643F-76E7-DD8CD0C39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253" y="3865539"/>
            <a:ext cx="11489494" cy="804009"/>
          </a:xfrm>
        </p:spPr>
        <p:txBody>
          <a:bodyPr/>
          <a:lstStyle/>
          <a:p>
            <a:r>
              <a:rPr kumimoji="1" lang="ko-KR" altLang="en-US" dirty="0" err="1"/>
              <a:t>파이썬과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discord.py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920452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D651A-F492-181F-2B23-592DC3D06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파이썬의</a:t>
            </a:r>
            <a:r>
              <a:rPr kumimoji="1" lang="ko-KR" altLang="en-US" dirty="0"/>
              <a:t> 장점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4C2835-7998-4FD2-95F8-DE18C78A6FDB}"/>
              </a:ext>
            </a:extLst>
          </p:cNvPr>
          <p:cNvSpPr txBox="1"/>
          <p:nvPr/>
        </p:nvSpPr>
        <p:spPr>
          <a:xfrm>
            <a:off x="4415069" y="5273810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if 4 in [1,2,3,4]: print(‘4</a:t>
            </a:r>
            <a:r>
              <a:rPr kumimoji="1" lang="ko-KR" altLang="en-US" sz="28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가 있습니다</a:t>
            </a:r>
            <a:r>
              <a:rPr kumimoji="1" lang="en-US" altLang="ko-KR" sz="28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’)	</a:t>
            </a:r>
            <a:endParaRPr kumimoji="1" lang="ko-Kore-KR" altLang="en-US" sz="2800" dirty="0"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AFF4C-A134-12AA-B222-B8F47D948AAC}"/>
              </a:ext>
            </a:extLst>
          </p:cNvPr>
          <p:cNvSpPr txBox="1"/>
          <p:nvPr/>
        </p:nvSpPr>
        <p:spPr>
          <a:xfrm>
            <a:off x="4415069" y="1899803"/>
            <a:ext cx="649889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#include &lt;</a:t>
            </a:r>
            <a:r>
              <a:rPr kumimoji="1" lang="en-US" altLang="ko-Kore-KR" sz="2400" dirty="0" err="1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stdio.h</a:t>
            </a:r>
            <a:r>
              <a:rPr kumimoji="1" lang="en-US" altLang="ko-Kore-KR" sz="2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&gt;</a:t>
            </a:r>
          </a:p>
          <a:p>
            <a:r>
              <a:rPr kumimoji="1" lang="en-US" altLang="ko-KR" sz="2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int main(void){</a:t>
            </a:r>
          </a:p>
          <a:p>
            <a:r>
              <a:rPr kumimoji="1" lang="en-US" altLang="ko-KR" sz="2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  int </a:t>
            </a:r>
            <a:r>
              <a:rPr kumimoji="1" lang="en-US" altLang="ko-KR" sz="2400" dirty="0" err="1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arr</a:t>
            </a:r>
            <a:r>
              <a:rPr kumimoji="1" lang="en-US" altLang="ko-KR" sz="2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[4] = {1, 2, 3, 4};</a:t>
            </a:r>
          </a:p>
          <a:p>
            <a:r>
              <a:rPr kumimoji="1" lang="en-US" altLang="ko-KR" sz="2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  int status = 0;</a:t>
            </a:r>
          </a:p>
          <a:p>
            <a:r>
              <a:rPr kumimoji="1" lang="en-US" altLang="ko-KR" sz="2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  for(int </a:t>
            </a:r>
            <a:r>
              <a:rPr kumimoji="1" lang="en-US" altLang="ko-KR" sz="2400" dirty="0" err="1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i</a:t>
            </a:r>
            <a:r>
              <a:rPr kumimoji="1" lang="en-US" altLang="ko-KR" sz="2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=0; </a:t>
            </a:r>
            <a:r>
              <a:rPr kumimoji="1" lang="en-US" altLang="ko-KR" sz="2400" dirty="0" err="1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i</a:t>
            </a:r>
            <a:r>
              <a:rPr kumimoji="1" lang="en-US" altLang="ko-KR" sz="2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&lt;5; ++</a:t>
            </a:r>
            <a:r>
              <a:rPr kumimoji="1" lang="en-US" altLang="ko-KR" sz="2400" dirty="0" err="1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i</a:t>
            </a:r>
            <a:r>
              <a:rPr kumimoji="1" lang="en-US" altLang="ko-KR" sz="2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) if(</a:t>
            </a:r>
            <a:r>
              <a:rPr kumimoji="1" lang="en-US" altLang="ko-KR" sz="2400" dirty="0" err="1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arr</a:t>
            </a:r>
            <a:r>
              <a:rPr kumimoji="1" lang="en-US" altLang="ko-KR" sz="2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[</a:t>
            </a:r>
            <a:r>
              <a:rPr kumimoji="1" lang="en-US" altLang="ko-KR" sz="2400" dirty="0" err="1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i</a:t>
            </a:r>
            <a:r>
              <a:rPr kumimoji="1" lang="en-US" altLang="ko-KR" sz="2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]==4) status = 1;</a:t>
            </a:r>
          </a:p>
          <a:p>
            <a:r>
              <a:rPr kumimoji="1" lang="en-US" altLang="ko-KR" sz="2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  if(status==1) </a:t>
            </a:r>
            <a:r>
              <a:rPr kumimoji="1" lang="en-US" altLang="ko-KR" sz="2400" dirty="0" err="1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printf</a:t>
            </a:r>
            <a:r>
              <a:rPr kumimoji="1" lang="en-US" altLang="ko-KR" sz="2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(“4</a:t>
            </a:r>
            <a:r>
              <a:rPr kumimoji="1" lang="ko-KR" altLang="en-US" sz="2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가 있습니다</a:t>
            </a:r>
            <a:r>
              <a:rPr kumimoji="1" lang="en-US" altLang="ko-KR" sz="2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”);</a:t>
            </a:r>
          </a:p>
          <a:p>
            <a:r>
              <a:rPr kumimoji="1" lang="en-US" altLang="ko-KR" sz="2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    return 0;</a:t>
            </a:r>
          </a:p>
          <a:p>
            <a:r>
              <a:rPr kumimoji="1" lang="en-US" altLang="ko-KR" sz="2400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}	</a:t>
            </a:r>
            <a:endParaRPr kumimoji="1" lang="ko-Kore-KR" altLang="en-US" sz="2400" dirty="0"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5EAA5-E7FB-09DD-3BA4-AFA18734C9EA}"/>
              </a:ext>
            </a:extLst>
          </p:cNvPr>
          <p:cNvSpPr txBox="1"/>
          <p:nvPr/>
        </p:nvSpPr>
        <p:spPr>
          <a:xfrm>
            <a:off x="1591964" y="2860553"/>
            <a:ext cx="2060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54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C</a:t>
            </a:r>
            <a:r>
              <a:rPr kumimoji="1" lang="ko-KR" altLang="en-US" sz="54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 언어</a:t>
            </a:r>
            <a:r>
              <a:rPr kumimoji="1" lang="en-US" altLang="ko-KR" sz="54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	</a:t>
            </a:r>
            <a:endParaRPr kumimoji="1" lang="ko-Kore-KR" altLang="en-US" sz="5400" b="1" dirty="0"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5585B-2C87-A9EC-D617-C40B85D7FC38}"/>
              </a:ext>
            </a:extLst>
          </p:cNvPr>
          <p:cNvSpPr txBox="1"/>
          <p:nvPr/>
        </p:nvSpPr>
        <p:spPr>
          <a:xfrm>
            <a:off x="1592103" y="508552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파이썬</a:t>
            </a:r>
            <a:r>
              <a:rPr kumimoji="1" lang="en-US" altLang="ko-KR" sz="5400" b="1" dirty="0"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  <a:latin typeface="Noto Sans CJK KR Black" panose="020B0500000000000000" pitchFamily="34" charset="-128"/>
                <a:ea typeface="Noto Sans CJK KR Black" panose="020B0500000000000000" pitchFamily="34" charset="-128"/>
              </a:rPr>
              <a:t>	</a:t>
            </a:r>
            <a:endParaRPr kumimoji="1" lang="ko-Kore-KR" altLang="en-US" sz="5400" b="1" dirty="0"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  <a:latin typeface="Noto Sans CJK KR Black" panose="020B0500000000000000" pitchFamily="34" charset="-128"/>
              <a:ea typeface="Noto Sans CJK KR Black" panose="020B0500000000000000" pitchFamily="34" charset="-128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E4D82B-8BA0-6B7A-3E67-7CE87CE9D6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736"/>
          <a:stretch/>
        </p:blipFill>
        <p:spPr>
          <a:xfrm>
            <a:off x="2199059" y="1528518"/>
            <a:ext cx="7775662" cy="494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47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D651A-F492-181F-2B23-592DC3D06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디스코드란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2818D1-99B8-1277-EAD2-AB5610D1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434" y="2094720"/>
            <a:ext cx="4160815" cy="37770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0DAD11-BD8C-0F75-9553-410580D90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751" y="2094720"/>
            <a:ext cx="3777051" cy="37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4863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D651A-F492-181F-2B23-592DC3D06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디스코드</a:t>
            </a:r>
            <a:r>
              <a:rPr kumimoji="1" lang="ko-KR" altLang="en-US" dirty="0"/>
              <a:t> 봇</a:t>
            </a:r>
            <a:r>
              <a:rPr kumimoji="1" lang="en-US" altLang="ko-KR" dirty="0"/>
              <a:t>(BOT)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826304-472E-407A-9AEE-91C72B67C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33" y="2631988"/>
            <a:ext cx="2654643" cy="26546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798DD1-2EA5-3335-F027-49FEEA2E2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106" y="2631988"/>
            <a:ext cx="3135005" cy="26546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1F8ECB-1AF5-AB7F-9635-F093A442CC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96"/>
          <a:stretch/>
        </p:blipFill>
        <p:spPr>
          <a:xfrm>
            <a:off x="7034841" y="2631989"/>
            <a:ext cx="4259426" cy="265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3505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D651A-F492-181F-2B23-592DC3D06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오늘 만들어볼 것</a:t>
            </a:r>
            <a:endParaRPr kumimoji="1" lang="ko-Kore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8B6C671-A5DD-9C17-42FF-BDBDA2A62EAD}"/>
              </a:ext>
            </a:extLst>
          </p:cNvPr>
          <p:cNvGrpSpPr/>
          <p:nvPr/>
        </p:nvGrpSpPr>
        <p:grpSpPr>
          <a:xfrm>
            <a:off x="1333791" y="2330939"/>
            <a:ext cx="9524415" cy="3251200"/>
            <a:chOff x="2036969" y="1803400"/>
            <a:chExt cx="9524415" cy="3251200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73463624-34F1-0306-D86F-F21D62F1E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6969" y="1803400"/>
              <a:ext cx="4699000" cy="3251200"/>
            </a:xfrm>
            <a:prstGeom prst="rect">
              <a:avLst/>
            </a:prstGeom>
          </p:spPr>
        </p:pic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2E5700A4-8B3A-0E42-109B-9A6417AB7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9212" y="1803400"/>
              <a:ext cx="4402172" cy="325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017318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35080-A05E-6AD3-FBCA-FDAF539E0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252" y="2738530"/>
            <a:ext cx="11489496" cy="1498924"/>
          </a:xfrm>
        </p:spPr>
        <p:txBody>
          <a:bodyPr/>
          <a:lstStyle/>
          <a:p>
            <a:r>
              <a:rPr kumimoji="1" lang="ko-KR" altLang="en-US" dirty="0"/>
              <a:t>파이썬 설치하기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6032267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UCAMI : Designed by Seok Ho Le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{7B7C8A35-1051-0D4C-A6C8-9962E446E7BB}tf10001076</Template>
  <TotalTime>3234</TotalTime>
  <Words>907</Words>
  <Application>Microsoft Macintosh PowerPoint</Application>
  <PresentationFormat>와이드스크린</PresentationFormat>
  <Paragraphs>243</Paragraphs>
  <Slides>46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Noto Sans CJK KR Black</vt:lpstr>
      <vt:lpstr>Noto Sans CJK KR Medium</vt:lpstr>
      <vt:lpstr>Arial</vt:lpstr>
      <vt:lpstr>Calibri</vt:lpstr>
      <vt:lpstr>Calibri Light</vt:lpstr>
      <vt:lpstr>DUCAMI : Designed by Seok Ho Lee</vt:lpstr>
      <vt:lpstr>PowerPoint 프레젠테이션</vt:lpstr>
      <vt:lpstr>디스코드 봇 만들기</vt:lpstr>
      <vt:lpstr>DUCO + AMI</vt:lpstr>
      <vt:lpstr>파이썬이란?</vt:lpstr>
      <vt:lpstr>파이썬의 장점</vt:lpstr>
      <vt:lpstr>디스코드란?</vt:lpstr>
      <vt:lpstr>디스코드 봇(BOT)</vt:lpstr>
      <vt:lpstr>오늘 만들어볼 것</vt:lpstr>
      <vt:lpstr>파이썬 설치하기</vt:lpstr>
      <vt:lpstr>파이썬 설치하기</vt:lpstr>
      <vt:lpstr>PowerPoint 프레젠테이션</vt:lpstr>
      <vt:lpstr>파이썬 문법 배우기</vt:lpstr>
      <vt:lpstr>사칙연산 해보기</vt:lpstr>
      <vt:lpstr>출력하기</vt:lpstr>
      <vt:lpstr>변수 사용해보기</vt:lpstr>
      <vt:lpstr>주로 쓰는 자료형</vt:lpstr>
      <vt:lpstr>리스트 자료형</vt:lpstr>
      <vt:lpstr>그 외의 자료형</vt:lpstr>
      <vt:lpstr>조건문들</vt:lpstr>
      <vt:lpstr>반복문들</vt:lpstr>
      <vt:lpstr>함수 선언과 호출</vt:lpstr>
      <vt:lpstr>디스코드 시작하기</vt:lpstr>
      <vt:lpstr>디스코드 개발자 가입하기</vt:lpstr>
      <vt:lpstr>pip 설치하기</vt:lpstr>
      <vt:lpstr>discord.py 설치하기</vt:lpstr>
      <vt:lpstr>requests 설치하기</vt:lpstr>
      <vt:lpstr>봇 기본 코드 작성하기 - 1</vt:lpstr>
      <vt:lpstr>봇 기본 코드 작성하기 - 2</vt:lpstr>
      <vt:lpstr>봇 기본 코드 작성하기 - 3</vt:lpstr>
      <vt:lpstr>봇 기본 코드 작성하기 - 4</vt:lpstr>
      <vt:lpstr>봇 기본 코드 작성하기 - 5</vt:lpstr>
      <vt:lpstr>봇 실행하기</vt:lpstr>
      <vt:lpstr>메시지 주고받기</vt:lpstr>
      <vt:lpstr>메시지 분리하기</vt:lpstr>
      <vt:lpstr>봇 호출 명령어 만들기</vt:lpstr>
      <vt:lpstr>봇에게 인사하기</vt:lpstr>
      <vt:lpstr>봇 실행하기</vt:lpstr>
      <vt:lpstr>메시지 삭제하기</vt:lpstr>
      <vt:lpstr>메시지에 반응하기</vt:lpstr>
      <vt:lpstr>덧셈 기능 만들기</vt:lpstr>
      <vt:lpstr>학교생활 봇 만들기</vt:lpstr>
      <vt:lpstr>school.py 설치하기</vt:lpstr>
      <vt:lpstr>school.py 불러오기</vt:lpstr>
      <vt:lpstr>school.py 사용해보기</vt:lpstr>
      <vt:lpstr>학교생활 봇 만들기</vt:lpstr>
      <vt:lpstr>디스코드 봇 만들기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이석호</dc:creator>
  <cp:lastModifiedBy>이석호</cp:lastModifiedBy>
  <cp:revision>465</cp:revision>
  <dcterms:created xsi:type="dcterms:W3CDTF">2022-04-07T08:19:01Z</dcterms:created>
  <dcterms:modified xsi:type="dcterms:W3CDTF">2022-04-30T07:36:12Z</dcterms:modified>
</cp:coreProperties>
</file>